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57" r:id="rId3"/>
    <p:sldId id="259" r:id="rId4"/>
    <p:sldId id="261" r:id="rId5"/>
    <p:sldId id="262" r:id="rId6"/>
    <p:sldId id="263" r:id="rId7"/>
    <p:sldId id="270" r:id="rId8"/>
    <p:sldId id="264" r:id="rId9"/>
    <p:sldId id="271" r:id="rId10"/>
    <p:sldId id="265" r:id="rId11"/>
    <p:sldId id="267" r:id="rId12"/>
    <p:sldId id="272" r:id="rId13"/>
    <p:sldId id="268" r:id="rId14"/>
    <p:sldId id="273" r:id="rId15"/>
    <p:sldId id="274" r:id="rId16"/>
    <p:sldId id="275" r:id="rId17"/>
  </p:sldIdLst>
  <p:sldSz cx="12192000" cy="6858000"/>
  <p:notesSz cx="6950075" cy="9236075"/>
  <p:defaultTextStyle>
    <a:defPPr>
      <a:defRPr lang="en-US"/>
    </a:defPPr>
    <a:lvl1pPr algn="l" defTabSz="457200" rtl="0" fontAlgn="base">
      <a:spcBef>
        <a:spcPct val="0"/>
      </a:spcBef>
      <a:spcAft>
        <a:spcPct val="0"/>
      </a:spcAft>
      <a:defRPr kern="1200">
        <a:solidFill>
          <a:schemeClr val="tx1"/>
        </a:solidFill>
        <a:latin typeface="Trebuchet MS" pitchFamily="34" charset="0"/>
        <a:ea typeface="+mn-ea"/>
        <a:cs typeface="Arial" charset="0"/>
      </a:defRPr>
    </a:lvl1pPr>
    <a:lvl2pPr marL="457200" algn="l" defTabSz="457200" rtl="0" fontAlgn="base">
      <a:spcBef>
        <a:spcPct val="0"/>
      </a:spcBef>
      <a:spcAft>
        <a:spcPct val="0"/>
      </a:spcAft>
      <a:defRPr kern="1200">
        <a:solidFill>
          <a:schemeClr val="tx1"/>
        </a:solidFill>
        <a:latin typeface="Trebuchet MS" pitchFamily="34" charset="0"/>
        <a:ea typeface="+mn-ea"/>
        <a:cs typeface="Arial" charset="0"/>
      </a:defRPr>
    </a:lvl2pPr>
    <a:lvl3pPr marL="914400" algn="l" defTabSz="457200" rtl="0" fontAlgn="base">
      <a:spcBef>
        <a:spcPct val="0"/>
      </a:spcBef>
      <a:spcAft>
        <a:spcPct val="0"/>
      </a:spcAft>
      <a:defRPr kern="1200">
        <a:solidFill>
          <a:schemeClr val="tx1"/>
        </a:solidFill>
        <a:latin typeface="Trebuchet MS" pitchFamily="34" charset="0"/>
        <a:ea typeface="+mn-ea"/>
        <a:cs typeface="Arial" charset="0"/>
      </a:defRPr>
    </a:lvl3pPr>
    <a:lvl4pPr marL="1371600" algn="l" defTabSz="457200" rtl="0" fontAlgn="base">
      <a:spcBef>
        <a:spcPct val="0"/>
      </a:spcBef>
      <a:spcAft>
        <a:spcPct val="0"/>
      </a:spcAft>
      <a:defRPr kern="1200">
        <a:solidFill>
          <a:schemeClr val="tx1"/>
        </a:solidFill>
        <a:latin typeface="Trebuchet MS" pitchFamily="34" charset="0"/>
        <a:ea typeface="+mn-ea"/>
        <a:cs typeface="Arial" charset="0"/>
      </a:defRPr>
    </a:lvl4pPr>
    <a:lvl5pPr marL="1828800" algn="l" defTabSz="457200" rtl="0" fontAlgn="base">
      <a:spcBef>
        <a:spcPct val="0"/>
      </a:spcBef>
      <a:spcAft>
        <a:spcPct val="0"/>
      </a:spcAft>
      <a:defRPr kern="1200">
        <a:solidFill>
          <a:schemeClr val="tx1"/>
        </a:solidFill>
        <a:latin typeface="Trebuchet MS" pitchFamily="34" charset="0"/>
        <a:ea typeface="+mn-ea"/>
        <a:cs typeface="Arial" charset="0"/>
      </a:defRPr>
    </a:lvl5pPr>
    <a:lvl6pPr marL="2286000" algn="l" defTabSz="914400" rtl="0" eaLnBrk="1" latinLnBrk="0" hangingPunct="1">
      <a:defRPr kern="1200">
        <a:solidFill>
          <a:schemeClr val="tx1"/>
        </a:solidFill>
        <a:latin typeface="Trebuchet MS" pitchFamily="34" charset="0"/>
        <a:ea typeface="+mn-ea"/>
        <a:cs typeface="Arial" charset="0"/>
      </a:defRPr>
    </a:lvl6pPr>
    <a:lvl7pPr marL="2743200" algn="l" defTabSz="914400" rtl="0" eaLnBrk="1" latinLnBrk="0" hangingPunct="1">
      <a:defRPr kern="1200">
        <a:solidFill>
          <a:schemeClr val="tx1"/>
        </a:solidFill>
        <a:latin typeface="Trebuchet MS" pitchFamily="34" charset="0"/>
        <a:ea typeface="+mn-ea"/>
        <a:cs typeface="Arial" charset="0"/>
      </a:defRPr>
    </a:lvl7pPr>
    <a:lvl8pPr marL="3200400" algn="l" defTabSz="914400" rtl="0" eaLnBrk="1" latinLnBrk="0" hangingPunct="1">
      <a:defRPr kern="1200">
        <a:solidFill>
          <a:schemeClr val="tx1"/>
        </a:solidFill>
        <a:latin typeface="Trebuchet MS" pitchFamily="34" charset="0"/>
        <a:ea typeface="+mn-ea"/>
        <a:cs typeface="Arial" charset="0"/>
      </a:defRPr>
    </a:lvl8pPr>
    <a:lvl9pPr marL="3657600" algn="l" defTabSz="914400" rtl="0" eaLnBrk="1" latinLnBrk="0" hangingPunct="1">
      <a:defRPr kern="1200">
        <a:solidFill>
          <a:schemeClr val="tx1"/>
        </a:solidFill>
        <a:latin typeface="Trebuchet MS"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autoAdjust="0"/>
  </p:normalViewPr>
  <p:slideViewPr>
    <p:cSldViewPr snapToGrid="0">
      <p:cViewPr varScale="1">
        <p:scale>
          <a:sx n="98" d="100"/>
          <a:sy n="98" d="100"/>
        </p:scale>
        <p:origin x="-90" y="-18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774" y="-90"/>
      </p:cViewPr>
      <p:guideLst>
        <p:guide orient="horz" pos="2909"/>
        <p:guide pos="218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2492" tIns="46246" rIns="92492" bIns="46246"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37000" y="0"/>
            <a:ext cx="3011488" cy="461963"/>
          </a:xfrm>
          <a:prstGeom prst="rect">
            <a:avLst/>
          </a:prstGeom>
        </p:spPr>
        <p:txBody>
          <a:bodyPr vert="horz" lIns="92492" tIns="46246" rIns="92492" bIns="46246" rtlCol="0"/>
          <a:lstStyle>
            <a:lvl1pPr algn="r" fontAlgn="auto">
              <a:spcBef>
                <a:spcPts val="0"/>
              </a:spcBef>
              <a:spcAft>
                <a:spcPts val="0"/>
              </a:spcAft>
              <a:defRPr sz="1200">
                <a:latin typeface="+mn-lt"/>
                <a:cs typeface="+mn-cs"/>
              </a:defRPr>
            </a:lvl1pPr>
          </a:lstStyle>
          <a:p>
            <a:pPr>
              <a:defRPr/>
            </a:pPr>
            <a:fld id="{E38EC52D-1763-4C8B-8EBF-A7315562B52C}" type="datetimeFigureOut">
              <a:rPr lang="en-US"/>
              <a:pPr>
                <a:defRPr/>
              </a:pPr>
              <a:t>3/3/2018</a:t>
            </a:fld>
            <a:endParaRPr lang="en-US" dirty="0"/>
          </a:p>
        </p:txBody>
      </p:sp>
      <p:sp>
        <p:nvSpPr>
          <p:cNvPr id="4" name="Slide Image Placeholder 3"/>
          <p:cNvSpPr>
            <a:spLocks noGrp="1" noRot="1" noChangeAspect="1"/>
          </p:cNvSpPr>
          <p:nvPr>
            <p:ph type="sldImg" idx="2"/>
          </p:nvPr>
        </p:nvSpPr>
        <p:spPr>
          <a:xfrm>
            <a:off x="395288" y="692150"/>
            <a:ext cx="6159500" cy="3463925"/>
          </a:xfrm>
          <a:prstGeom prst="rect">
            <a:avLst/>
          </a:prstGeom>
          <a:noFill/>
          <a:ln w="12700">
            <a:solidFill>
              <a:prstClr val="black"/>
            </a:solidFill>
          </a:ln>
        </p:spPr>
        <p:txBody>
          <a:bodyPr vert="horz" lIns="92492" tIns="46246" rIns="92492" bIns="46246" rtlCol="0" anchor="ctr"/>
          <a:lstStyle/>
          <a:p>
            <a:pPr lvl="0"/>
            <a:endParaRPr lang="en-US" noProof="0" dirty="0"/>
          </a:p>
        </p:txBody>
      </p:sp>
      <p:sp>
        <p:nvSpPr>
          <p:cNvPr id="5" name="Notes Placeholder 4"/>
          <p:cNvSpPr>
            <a:spLocks noGrp="1"/>
          </p:cNvSpPr>
          <p:nvPr>
            <p:ph type="body" sz="quarter" idx="3"/>
          </p:nvPr>
        </p:nvSpPr>
        <p:spPr>
          <a:xfrm>
            <a:off x="695325" y="4387850"/>
            <a:ext cx="5559425" cy="4156075"/>
          </a:xfrm>
          <a:prstGeom prst="rect">
            <a:avLst/>
          </a:prstGeom>
        </p:spPr>
        <p:txBody>
          <a:bodyPr vert="horz" lIns="92492" tIns="46246" rIns="92492" bIns="46246"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772525"/>
            <a:ext cx="3011488" cy="461963"/>
          </a:xfrm>
          <a:prstGeom prst="rect">
            <a:avLst/>
          </a:prstGeom>
        </p:spPr>
        <p:txBody>
          <a:bodyPr vert="horz" lIns="92492" tIns="46246" rIns="92492" bIns="46246"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37000" y="8772525"/>
            <a:ext cx="3011488" cy="461963"/>
          </a:xfrm>
          <a:prstGeom prst="rect">
            <a:avLst/>
          </a:prstGeom>
        </p:spPr>
        <p:txBody>
          <a:bodyPr vert="horz" lIns="92492" tIns="46246" rIns="92492" bIns="46246" rtlCol="0" anchor="b"/>
          <a:lstStyle>
            <a:lvl1pPr algn="r" fontAlgn="auto">
              <a:spcBef>
                <a:spcPts val="0"/>
              </a:spcBef>
              <a:spcAft>
                <a:spcPts val="0"/>
              </a:spcAft>
              <a:defRPr sz="1200">
                <a:latin typeface="+mn-lt"/>
                <a:cs typeface="+mn-cs"/>
              </a:defRPr>
            </a:lvl1pPr>
          </a:lstStyle>
          <a:p>
            <a:pPr>
              <a:defRPr/>
            </a:pPr>
            <a:fld id="{53D60E13-63FE-4488-BC66-E61B893FF9F9}"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defTabSz="457200" fontAlgn="base">
              <a:spcBef>
                <a:spcPct val="0"/>
              </a:spcBef>
              <a:spcAft>
                <a:spcPct val="0"/>
              </a:spcAft>
              <a:defRPr>
                <a:solidFill>
                  <a:schemeClr val="tx1"/>
                </a:solidFill>
                <a:latin typeface="Trebuchet MS" pitchFamily="34" charset="0"/>
              </a:defRPr>
            </a:lvl6pPr>
            <a:lvl7pPr marL="2971800" indent="-228600" defTabSz="457200" fontAlgn="base">
              <a:spcBef>
                <a:spcPct val="0"/>
              </a:spcBef>
              <a:spcAft>
                <a:spcPct val="0"/>
              </a:spcAft>
              <a:defRPr>
                <a:solidFill>
                  <a:schemeClr val="tx1"/>
                </a:solidFill>
                <a:latin typeface="Trebuchet MS" pitchFamily="34" charset="0"/>
              </a:defRPr>
            </a:lvl7pPr>
            <a:lvl8pPr marL="3429000" indent="-228600" defTabSz="457200" fontAlgn="base">
              <a:spcBef>
                <a:spcPct val="0"/>
              </a:spcBef>
              <a:spcAft>
                <a:spcPct val="0"/>
              </a:spcAft>
              <a:defRPr>
                <a:solidFill>
                  <a:schemeClr val="tx1"/>
                </a:solidFill>
                <a:latin typeface="Trebuchet MS" pitchFamily="34" charset="0"/>
              </a:defRPr>
            </a:lvl8pPr>
            <a:lvl9pPr marL="3886200" indent="-228600" defTabSz="457200" fontAlgn="base">
              <a:spcBef>
                <a:spcPct val="0"/>
              </a:spcBef>
              <a:spcAft>
                <a:spcPct val="0"/>
              </a:spcAft>
              <a:defRPr>
                <a:solidFill>
                  <a:schemeClr val="tx1"/>
                </a:solidFill>
                <a:latin typeface="Trebuchet MS" pitchFamily="34" charset="0"/>
              </a:defRPr>
            </a:lvl9pPr>
          </a:lstStyle>
          <a:p>
            <a:pPr fontAlgn="base">
              <a:spcBef>
                <a:spcPct val="0"/>
              </a:spcBef>
              <a:spcAft>
                <a:spcPct val="0"/>
              </a:spcAft>
              <a:defRPr/>
            </a:pPr>
            <a:fld id="{04B9124B-10C1-4E59-9A24-0AD3DE945A03}" type="slidenum">
              <a:rPr lang="en-US" altLang="en-US" smtClean="0">
                <a:latin typeface="Calibri" pitchFamily="34" charset="0"/>
              </a:rPr>
              <a:pPr fontAlgn="base">
                <a:spcBef>
                  <a:spcPct val="0"/>
                </a:spcBef>
                <a:spcAft>
                  <a:spcPct val="0"/>
                </a:spcAft>
                <a:defRPr/>
              </a:pPr>
              <a:t>8</a:t>
            </a:fld>
            <a:endParaRPr lang="en-US" alt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HD-ShadowLong.png"/>
          <p:cNvPicPr>
            <a:picLocks noChangeAspect="1"/>
          </p:cNvPicPr>
          <p:nvPr/>
        </p:nvPicPr>
        <p:blipFill>
          <a:blip r:embed="rId2"/>
          <a:srcRect/>
          <a:stretch>
            <a:fillRect/>
          </a:stretch>
        </p:blipFill>
        <p:spPr bwMode="auto">
          <a:xfrm>
            <a:off x="0" y="4243388"/>
            <a:ext cx="8967788" cy="274637"/>
          </a:xfrm>
          <a:prstGeom prst="rect">
            <a:avLst/>
          </a:prstGeom>
          <a:noFill/>
          <a:ln w="9525">
            <a:noFill/>
            <a:miter lim="800000"/>
            <a:headEnd/>
            <a:tailEnd/>
          </a:ln>
        </p:spPr>
      </p:pic>
      <p:pic>
        <p:nvPicPr>
          <p:cNvPr id="5" name="Picture 8" descr="HD-ShadowShort.png"/>
          <p:cNvPicPr>
            <a:picLocks noChangeAspect="1"/>
          </p:cNvPicPr>
          <p:nvPr/>
        </p:nvPicPr>
        <p:blipFill>
          <a:blip r:embed="rId3"/>
          <a:srcRect/>
          <a:stretch>
            <a:fillRect/>
          </a:stretch>
        </p:blipFill>
        <p:spPr bwMode="auto">
          <a:xfrm>
            <a:off x="9112250" y="4243388"/>
            <a:ext cx="3076575" cy="277812"/>
          </a:xfrm>
          <a:prstGeom prst="rect">
            <a:avLst/>
          </a:prstGeom>
          <a:noFill/>
          <a:ln w="9525">
            <a:noFill/>
            <a:miter lim="800000"/>
            <a:headEnd/>
            <a:tailEnd/>
          </a:ln>
        </p:spPr>
      </p:pic>
      <p:sp>
        <p:nvSpPr>
          <p:cNvPr id="6" name="Rectangle 5"/>
          <p:cNvSpPr/>
          <p:nvPr/>
        </p:nvSpPr>
        <p:spPr>
          <a:xfrm>
            <a:off x="0" y="2590800"/>
            <a:ext cx="8967788" cy="165893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9112250" y="2590800"/>
            <a:ext cx="3076575" cy="16589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9AA833EC-DD8B-4E85-A55F-6F827072B2E5}" type="datetimeFigureOut">
              <a:rPr lang="en-US"/>
              <a:pPr>
                <a:defRPr/>
              </a:pPr>
              <a:t>3/3/2018</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a:xfrm>
            <a:off x="9255125" y="2749550"/>
            <a:ext cx="1171575" cy="1357313"/>
          </a:xfrm>
        </p:spPr>
        <p:txBody>
          <a:bodyPr/>
          <a:lstStyle>
            <a:lvl1pPr>
              <a:defRPr/>
            </a:lvl1pPr>
          </a:lstStyle>
          <a:p>
            <a:pPr>
              <a:defRPr/>
            </a:pPr>
            <a:fld id="{7181B4D8-BF83-4E69-BD70-F7BB3F0BA89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5" name="Picture 7" descr="HD-ShadowLong.png"/>
          <p:cNvPicPr>
            <a:picLocks noChangeAspect="1"/>
          </p:cNvPicPr>
          <p:nvPr/>
        </p:nvPicPr>
        <p:blipFill>
          <a:blip r:embed="rId2"/>
          <a:srcRect/>
          <a:stretch>
            <a:fillRect/>
          </a:stretch>
        </p:blipFill>
        <p:spPr bwMode="auto">
          <a:xfrm>
            <a:off x="0" y="5929313"/>
            <a:ext cx="10437813" cy="320675"/>
          </a:xfrm>
          <a:prstGeom prst="rect">
            <a:avLst/>
          </a:prstGeom>
          <a:noFill/>
          <a:ln w="9525">
            <a:noFill/>
            <a:miter lim="800000"/>
            <a:headEnd/>
            <a:tailEnd/>
          </a:ln>
        </p:spPr>
      </p:pic>
      <p:pic>
        <p:nvPicPr>
          <p:cNvPr id="6" name="Picture 8" descr="HD-ShadowShort.png"/>
          <p:cNvPicPr>
            <a:picLocks noChangeAspect="1"/>
          </p:cNvPicPr>
          <p:nvPr/>
        </p:nvPicPr>
        <p:blipFill>
          <a:blip r:embed="rId3"/>
          <a:srcRect/>
          <a:stretch>
            <a:fillRect/>
          </a:stretch>
        </p:blipFill>
        <p:spPr bwMode="auto">
          <a:xfrm>
            <a:off x="10585450" y="5929313"/>
            <a:ext cx="1603375" cy="144462"/>
          </a:xfrm>
          <a:prstGeom prst="rect">
            <a:avLst/>
          </a:prstGeom>
          <a:noFill/>
          <a:ln w="9525">
            <a:noFill/>
            <a:miter lim="800000"/>
            <a:headEnd/>
            <a:tailEnd/>
          </a:ln>
        </p:spPr>
      </p:pic>
      <p:sp>
        <p:nvSpPr>
          <p:cNvPr id="7" name="Rectangle 6"/>
          <p:cNvSpPr/>
          <p:nvPr/>
        </p:nvSpPr>
        <p:spPr>
          <a:xfrm>
            <a:off x="0" y="4567238"/>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585450" y="4567238"/>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a:defRPr/>
            </a:lvl1pPr>
          </a:lstStyle>
          <a:p>
            <a:pPr>
              <a:defRPr/>
            </a:pPr>
            <a:fld id="{AC0848C3-E320-4055-A10F-05709C248744}" type="datetimeFigureOut">
              <a:rPr lang="en-US"/>
              <a:pPr>
                <a:defRPr/>
              </a:pPr>
              <a:t>3/3/2018</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10729913" y="4711700"/>
            <a:ext cx="1154112" cy="1090613"/>
          </a:xfrm>
        </p:spPr>
        <p:txBody>
          <a:bodyPr/>
          <a:lstStyle>
            <a:lvl1pPr>
              <a:defRPr/>
            </a:lvl1pPr>
          </a:lstStyle>
          <a:p>
            <a:pPr>
              <a:defRPr/>
            </a:pPr>
            <a:fld id="{3394C9A7-84CB-4C42-BEE8-66BA504DFD5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5" name="Picture 7" descr="HD-ShadowLong.png"/>
          <p:cNvPicPr>
            <a:picLocks noChangeAspect="1"/>
          </p:cNvPicPr>
          <p:nvPr/>
        </p:nvPicPr>
        <p:blipFill>
          <a:blip r:embed="rId2"/>
          <a:srcRect/>
          <a:stretch>
            <a:fillRect/>
          </a:stretch>
        </p:blipFill>
        <p:spPr bwMode="auto">
          <a:xfrm>
            <a:off x="0" y="5929313"/>
            <a:ext cx="10437813" cy="320675"/>
          </a:xfrm>
          <a:prstGeom prst="rect">
            <a:avLst/>
          </a:prstGeom>
          <a:noFill/>
          <a:ln w="9525">
            <a:noFill/>
            <a:miter lim="800000"/>
            <a:headEnd/>
            <a:tailEnd/>
          </a:ln>
        </p:spPr>
      </p:pic>
      <p:pic>
        <p:nvPicPr>
          <p:cNvPr id="6" name="Picture 8" descr="HD-ShadowShort.png"/>
          <p:cNvPicPr>
            <a:picLocks noChangeAspect="1"/>
          </p:cNvPicPr>
          <p:nvPr/>
        </p:nvPicPr>
        <p:blipFill>
          <a:blip r:embed="rId3"/>
          <a:srcRect/>
          <a:stretch>
            <a:fillRect/>
          </a:stretch>
        </p:blipFill>
        <p:spPr bwMode="auto">
          <a:xfrm>
            <a:off x="10585450" y="5929313"/>
            <a:ext cx="1603375" cy="144462"/>
          </a:xfrm>
          <a:prstGeom prst="rect">
            <a:avLst/>
          </a:prstGeom>
          <a:noFill/>
          <a:ln w="9525">
            <a:noFill/>
            <a:miter lim="800000"/>
            <a:headEnd/>
            <a:tailEnd/>
          </a:ln>
        </p:spPr>
      </p:pic>
      <p:sp>
        <p:nvSpPr>
          <p:cNvPr id="7" name="Rectangle 6"/>
          <p:cNvSpPr/>
          <p:nvPr/>
        </p:nvSpPr>
        <p:spPr>
          <a:xfrm>
            <a:off x="0" y="4567238"/>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585450" y="4567238"/>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a:defRPr/>
            </a:lvl1pPr>
          </a:lstStyle>
          <a:p>
            <a:pPr>
              <a:defRPr/>
            </a:pPr>
            <a:fld id="{B9FAAE08-9EE8-4A1C-94DB-15181B5E3CD0}" type="datetimeFigureOut">
              <a:rPr lang="en-US"/>
              <a:pPr>
                <a:defRPr/>
              </a:pPr>
              <a:t>3/3/2018</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10729913" y="4711700"/>
            <a:ext cx="1154112" cy="1090613"/>
          </a:xfrm>
        </p:spPr>
        <p:txBody>
          <a:bodyPr/>
          <a:lstStyle>
            <a:lvl1pPr>
              <a:defRPr/>
            </a:lvl1pPr>
          </a:lstStyle>
          <a:p>
            <a:pPr>
              <a:defRPr/>
            </a:pPr>
            <a:fld id="{395060BD-77F2-4942-A727-665E9024B15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5" name="Picture 7" descr="HD-ShadowLong.png"/>
          <p:cNvPicPr>
            <a:picLocks noChangeAspect="1"/>
          </p:cNvPicPr>
          <p:nvPr/>
        </p:nvPicPr>
        <p:blipFill>
          <a:blip r:embed="rId2"/>
          <a:srcRect/>
          <a:stretch>
            <a:fillRect/>
          </a:stretch>
        </p:blipFill>
        <p:spPr bwMode="auto">
          <a:xfrm>
            <a:off x="0" y="5929313"/>
            <a:ext cx="10437813" cy="320675"/>
          </a:xfrm>
          <a:prstGeom prst="rect">
            <a:avLst/>
          </a:prstGeom>
          <a:noFill/>
          <a:ln w="9525">
            <a:noFill/>
            <a:miter lim="800000"/>
            <a:headEnd/>
            <a:tailEnd/>
          </a:ln>
        </p:spPr>
      </p:pic>
      <p:pic>
        <p:nvPicPr>
          <p:cNvPr id="6" name="Picture 8" descr="HD-ShadowShort.png"/>
          <p:cNvPicPr>
            <a:picLocks noChangeAspect="1"/>
          </p:cNvPicPr>
          <p:nvPr/>
        </p:nvPicPr>
        <p:blipFill>
          <a:blip r:embed="rId3"/>
          <a:srcRect/>
          <a:stretch>
            <a:fillRect/>
          </a:stretch>
        </p:blipFill>
        <p:spPr bwMode="auto">
          <a:xfrm>
            <a:off x="10585450" y="5929313"/>
            <a:ext cx="1603375" cy="144462"/>
          </a:xfrm>
          <a:prstGeom prst="rect">
            <a:avLst/>
          </a:prstGeom>
          <a:noFill/>
          <a:ln w="9525">
            <a:noFill/>
            <a:miter lim="800000"/>
            <a:headEnd/>
            <a:tailEnd/>
          </a:ln>
        </p:spPr>
      </p:pic>
      <p:sp>
        <p:nvSpPr>
          <p:cNvPr id="7" name="Rectangle 6"/>
          <p:cNvSpPr/>
          <p:nvPr/>
        </p:nvSpPr>
        <p:spPr>
          <a:xfrm>
            <a:off x="0" y="4567238"/>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585450" y="4567238"/>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584200" y="747713"/>
            <a:ext cx="609600" cy="585787"/>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fontAlgn="auto">
              <a:spcAft>
                <a:spcPts val="0"/>
              </a:spcAft>
              <a:defRPr/>
            </a:pPr>
            <a:r>
              <a:rPr lang="en-US" sz="7200" dirty="0">
                <a:effectLst/>
                <a:latin typeface="+mn-lt"/>
                <a:cs typeface="+mn-cs"/>
              </a:rPr>
              <a:t>“</a:t>
            </a:r>
          </a:p>
        </p:txBody>
      </p:sp>
      <p:sp>
        <p:nvSpPr>
          <p:cNvPr id="10" name="TextBox 9"/>
          <p:cNvSpPr txBox="1"/>
          <p:nvPr/>
        </p:nvSpPr>
        <p:spPr>
          <a:xfrm>
            <a:off x="9663113" y="3033713"/>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fontAlgn="auto">
              <a:spcAft>
                <a:spcPts val="0"/>
              </a:spcAft>
              <a:defRPr/>
            </a:pPr>
            <a:r>
              <a:rPr lang="en-US" sz="7200" dirty="0">
                <a:effectLst/>
                <a:latin typeface="+mn-lt"/>
                <a:cs typeface="+mn-cs"/>
              </a:rPr>
              <a:t>”</a:t>
            </a:r>
          </a:p>
        </p:txBody>
      </p:sp>
      <p:sp>
        <p:nvSpPr>
          <p:cNvPr id="2" name="Title 1"/>
          <p:cNvSpPr>
            <a:spLocks noGrp="1"/>
          </p:cNvSpPr>
          <p:nvPr>
            <p:ph type="title"/>
          </p:nvPr>
        </p:nvSpPr>
        <p:spPr>
          <a:xfrm>
            <a:off x="1127856" y="609598"/>
            <a:ext cx="8718877" cy="3036061"/>
          </a:xfrm>
        </p:spPr>
        <p:txBody>
          <a:bodyP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11" name="Date Placeholder 4"/>
          <p:cNvSpPr>
            <a:spLocks noGrp="1"/>
          </p:cNvSpPr>
          <p:nvPr>
            <p:ph type="dt" sz="half" idx="14"/>
          </p:nvPr>
        </p:nvSpPr>
        <p:spPr/>
        <p:txBody>
          <a:bodyPr/>
          <a:lstStyle>
            <a:lvl1pPr>
              <a:defRPr/>
            </a:lvl1pPr>
          </a:lstStyle>
          <a:p>
            <a:pPr>
              <a:defRPr/>
            </a:pPr>
            <a:fld id="{F65A9255-9D46-4524-B949-59FEBF2E9D57}" type="datetimeFigureOut">
              <a:rPr lang="en-US"/>
              <a:pPr>
                <a:defRPr/>
              </a:pPr>
              <a:t>3/3/2018</a:t>
            </a:fld>
            <a:endParaRPr lang="en-US"/>
          </a:p>
        </p:txBody>
      </p:sp>
      <p:sp>
        <p:nvSpPr>
          <p:cNvPr id="13" name="Footer Placeholder 5"/>
          <p:cNvSpPr>
            <a:spLocks noGrp="1"/>
          </p:cNvSpPr>
          <p:nvPr>
            <p:ph type="ftr" sz="quarter" idx="15"/>
          </p:nvPr>
        </p:nvSpPr>
        <p:spPr/>
        <p:txBody>
          <a:bodyPr/>
          <a:lstStyle>
            <a:lvl1pPr>
              <a:defRPr/>
            </a:lvl1pPr>
          </a:lstStyle>
          <a:p>
            <a:pPr>
              <a:defRPr/>
            </a:pPr>
            <a:endParaRPr lang="en-US"/>
          </a:p>
        </p:txBody>
      </p:sp>
      <p:sp>
        <p:nvSpPr>
          <p:cNvPr id="14" name="Slide Number Placeholder 6"/>
          <p:cNvSpPr>
            <a:spLocks noGrp="1"/>
          </p:cNvSpPr>
          <p:nvPr>
            <p:ph type="sldNum" sz="quarter" idx="16"/>
          </p:nvPr>
        </p:nvSpPr>
        <p:spPr>
          <a:xfrm>
            <a:off x="10729913" y="4710113"/>
            <a:ext cx="1154112" cy="1090612"/>
          </a:xfrm>
        </p:spPr>
        <p:txBody>
          <a:bodyPr/>
          <a:lstStyle>
            <a:lvl1pPr>
              <a:defRPr/>
            </a:lvl1pPr>
          </a:lstStyle>
          <a:p>
            <a:pPr>
              <a:defRPr/>
            </a:pPr>
            <a:fld id="{331F8FD5-187F-4B61-B965-1E161098975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5" name="Picture 7" descr="HD-ShadowLong.png"/>
          <p:cNvPicPr>
            <a:picLocks noChangeAspect="1"/>
          </p:cNvPicPr>
          <p:nvPr/>
        </p:nvPicPr>
        <p:blipFill>
          <a:blip r:embed="rId2"/>
          <a:srcRect/>
          <a:stretch>
            <a:fillRect/>
          </a:stretch>
        </p:blipFill>
        <p:spPr bwMode="auto">
          <a:xfrm>
            <a:off x="0" y="5929313"/>
            <a:ext cx="10437813" cy="320675"/>
          </a:xfrm>
          <a:prstGeom prst="rect">
            <a:avLst/>
          </a:prstGeom>
          <a:noFill/>
          <a:ln w="9525">
            <a:noFill/>
            <a:miter lim="800000"/>
            <a:headEnd/>
            <a:tailEnd/>
          </a:ln>
        </p:spPr>
      </p:pic>
      <p:pic>
        <p:nvPicPr>
          <p:cNvPr id="6" name="Picture 8" descr="HD-ShadowShort.png"/>
          <p:cNvPicPr>
            <a:picLocks noChangeAspect="1"/>
          </p:cNvPicPr>
          <p:nvPr/>
        </p:nvPicPr>
        <p:blipFill>
          <a:blip r:embed="rId3"/>
          <a:srcRect/>
          <a:stretch>
            <a:fillRect/>
          </a:stretch>
        </p:blipFill>
        <p:spPr bwMode="auto">
          <a:xfrm>
            <a:off x="10585450" y="5929313"/>
            <a:ext cx="1603375" cy="144462"/>
          </a:xfrm>
          <a:prstGeom prst="rect">
            <a:avLst/>
          </a:prstGeom>
          <a:noFill/>
          <a:ln w="9525">
            <a:noFill/>
            <a:miter lim="800000"/>
            <a:headEnd/>
            <a:tailEnd/>
          </a:ln>
        </p:spPr>
      </p:pic>
      <p:sp>
        <p:nvSpPr>
          <p:cNvPr id="7" name="Rectangle 6"/>
          <p:cNvSpPr/>
          <p:nvPr/>
        </p:nvSpPr>
        <p:spPr>
          <a:xfrm>
            <a:off x="0" y="4567238"/>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585450" y="4567238"/>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a:defRPr/>
            </a:lvl1pPr>
          </a:lstStyle>
          <a:p>
            <a:pPr>
              <a:defRPr/>
            </a:pPr>
            <a:fld id="{29B39397-6CE1-4991-B9B1-5CDAEBD1D3A9}" type="datetimeFigureOut">
              <a:rPr lang="en-US"/>
              <a:pPr>
                <a:defRPr/>
              </a:pPr>
              <a:t>3/3/2018</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10729913" y="4710113"/>
            <a:ext cx="1154112" cy="1090612"/>
          </a:xfrm>
        </p:spPr>
        <p:txBody>
          <a:bodyPr/>
          <a:lstStyle>
            <a:lvl1pPr>
              <a:defRPr/>
            </a:lvl1pPr>
          </a:lstStyle>
          <a:p>
            <a:pPr>
              <a:defRPr/>
            </a:pPr>
            <a:fld id="{5313CE6E-53D6-4739-A937-C3BACA08070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7" descr="HD-ShadowLong.png"/>
          <p:cNvPicPr>
            <a:picLocks noChangeAspect="1"/>
          </p:cNvPicPr>
          <p:nvPr/>
        </p:nvPicPr>
        <p:blipFill>
          <a:blip r:embed="rId2"/>
          <a:srcRect/>
          <a:stretch>
            <a:fillRect/>
          </a:stretch>
        </p:blipFill>
        <p:spPr bwMode="auto">
          <a:xfrm>
            <a:off x="0" y="1970088"/>
            <a:ext cx="10437813" cy="320675"/>
          </a:xfrm>
          <a:prstGeom prst="rect">
            <a:avLst/>
          </a:prstGeom>
          <a:noFill/>
          <a:ln w="9525">
            <a:noFill/>
            <a:miter lim="800000"/>
            <a:headEnd/>
            <a:tailEnd/>
          </a:ln>
        </p:spPr>
      </p:pic>
      <p:pic>
        <p:nvPicPr>
          <p:cNvPr id="14" name="Picture 8" descr="HD-ShadowShort.png"/>
          <p:cNvPicPr>
            <a:picLocks noChangeAspect="1"/>
          </p:cNvPicPr>
          <p:nvPr/>
        </p:nvPicPr>
        <p:blipFill>
          <a:blip r:embed="rId3"/>
          <a:srcRect/>
          <a:stretch>
            <a:fillRect/>
          </a:stretch>
        </p:blipFill>
        <p:spPr bwMode="auto">
          <a:xfrm>
            <a:off x="10585450" y="1971675"/>
            <a:ext cx="1603375" cy="144463"/>
          </a:xfrm>
          <a:prstGeom prst="rect">
            <a:avLst/>
          </a:prstGeom>
          <a:noFill/>
          <a:ln w="9525">
            <a:noFill/>
            <a:miter lim="800000"/>
            <a:headEnd/>
            <a:tailEnd/>
          </a:ln>
        </p:spPr>
      </p:pic>
      <p:sp>
        <p:nvSpPr>
          <p:cNvPr id="16" name="Rectangle 15"/>
          <p:cNvSpPr/>
          <p:nvPr/>
        </p:nvSpPr>
        <p:spPr>
          <a:xfrm>
            <a:off x="0" y="609600"/>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450" y="6096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8" name="Date Placeholder 2"/>
          <p:cNvSpPr>
            <a:spLocks noGrp="1"/>
          </p:cNvSpPr>
          <p:nvPr>
            <p:ph type="dt" sz="half" idx="18"/>
          </p:nvPr>
        </p:nvSpPr>
        <p:spPr/>
        <p:txBody>
          <a:bodyPr/>
          <a:lstStyle>
            <a:lvl1pPr>
              <a:defRPr/>
            </a:lvl1pPr>
          </a:lstStyle>
          <a:p>
            <a:pPr>
              <a:defRPr/>
            </a:pPr>
            <a:fld id="{43679212-7E39-4614-A442-88E1ED7E5144}" type="datetimeFigureOut">
              <a:rPr lang="en-US"/>
              <a:pPr>
                <a:defRPr/>
              </a:pPr>
              <a:t>3/3/2018</a:t>
            </a:fld>
            <a:endParaRPr lang="en-US"/>
          </a:p>
        </p:txBody>
      </p:sp>
      <p:sp>
        <p:nvSpPr>
          <p:cNvPr id="19" name="Footer Placeholder 3"/>
          <p:cNvSpPr>
            <a:spLocks noGrp="1"/>
          </p:cNvSpPr>
          <p:nvPr>
            <p:ph type="ftr" sz="quarter" idx="19"/>
          </p:nvPr>
        </p:nvSpPr>
        <p:spPr/>
        <p:txBody>
          <a:bodyPr/>
          <a:lstStyle>
            <a:lvl1pPr>
              <a:defRPr/>
            </a:lvl1pPr>
          </a:lstStyle>
          <a:p>
            <a:pPr>
              <a:defRPr/>
            </a:pPr>
            <a:endParaRPr lang="en-US"/>
          </a:p>
        </p:txBody>
      </p:sp>
      <p:sp>
        <p:nvSpPr>
          <p:cNvPr id="20" name="Slide Number Placeholder 4"/>
          <p:cNvSpPr>
            <a:spLocks noGrp="1"/>
          </p:cNvSpPr>
          <p:nvPr>
            <p:ph type="sldNum" sz="quarter" idx="20"/>
          </p:nvPr>
        </p:nvSpPr>
        <p:spPr/>
        <p:txBody>
          <a:bodyPr/>
          <a:lstStyle>
            <a:lvl1pPr>
              <a:defRPr/>
            </a:lvl1pPr>
          </a:lstStyle>
          <a:p>
            <a:pPr>
              <a:defRPr/>
            </a:pPr>
            <a:fld id="{257AC6F4-C45B-42D3-9F90-699E3056FDD0}"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2" name="Picture 7" descr="HD-ShadowLong.png"/>
          <p:cNvPicPr>
            <a:picLocks noChangeAspect="1"/>
          </p:cNvPicPr>
          <p:nvPr/>
        </p:nvPicPr>
        <p:blipFill>
          <a:blip r:embed="rId2"/>
          <a:srcRect/>
          <a:stretch>
            <a:fillRect/>
          </a:stretch>
        </p:blipFill>
        <p:spPr bwMode="auto">
          <a:xfrm>
            <a:off x="0" y="1970088"/>
            <a:ext cx="10437813" cy="320675"/>
          </a:xfrm>
          <a:prstGeom prst="rect">
            <a:avLst/>
          </a:prstGeom>
          <a:noFill/>
          <a:ln w="9525">
            <a:noFill/>
            <a:miter lim="800000"/>
            <a:headEnd/>
            <a:tailEnd/>
          </a:ln>
        </p:spPr>
      </p:pic>
      <p:pic>
        <p:nvPicPr>
          <p:cNvPr id="13" name="Picture 8" descr="HD-ShadowShort.png"/>
          <p:cNvPicPr>
            <a:picLocks noChangeAspect="1"/>
          </p:cNvPicPr>
          <p:nvPr/>
        </p:nvPicPr>
        <p:blipFill>
          <a:blip r:embed="rId3"/>
          <a:srcRect/>
          <a:stretch>
            <a:fillRect/>
          </a:stretch>
        </p:blipFill>
        <p:spPr bwMode="auto">
          <a:xfrm>
            <a:off x="10585450" y="1971675"/>
            <a:ext cx="1603375" cy="144463"/>
          </a:xfrm>
          <a:prstGeom prst="rect">
            <a:avLst/>
          </a:prstGeom>
          <a:noFill/>
          <a:ln w="9525">
            <a:noFill/>
            <a:miter lim="800000"/>
            <a:headEnd/>
            <a:tailEnd/>
          </a:ln>
        </p:spPr>
      </p:pic>
      <p:sp>
        <p:nvSpPr>
          <p:cNvPr id="14" name="Rectangle 13"/>
          <p:cNvSpPr/>
          <p:nvPr/>
        </p:nvSpPr>
        <p:spPr>
          <a:xfrm>
            <a:off x="0" y="609600"/>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450" y="6096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dirty="0" smtClean="0"/>
              <a:t>Click icon to add picture</a:t>
            </a:r>
            <a:endParaRPr lang="en-US" noProof="0" dirty="0"/>
          </a:p>
        </p:txBody>
      </p:sp>
      <p:sp>
        <p:nvSpPr>
          <p:cNvPr id="21" name="Text Placeholder 3"/>
          <p:cNvSpPr>
            <a:spLocks noGrp="1"/>
          </p:cNvSpPr>
          <p:nvPr>
            <p:ph type="body" sz="half" idx="18"/>
          </p:nvPr>
        </p:nvSpPr>
        <p:spPr>
          <a:xfrm>
            <a:off x="680318" y="4873765"/>
            <a:ext cx="3049705" cy="106242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dirty="0" smtClean="0"/>
              <a:t>Click icon to add picture</a:t>
            </a:r>
            <a:endParaRPr lang="en-US" noProof="0" dirty="0"/>
          </a:p>
        </p:txBody>
      </p:sp>
      <p:sp>
        <p:nvSpPr>
          <p:cNvPr id="24" name="Text Placeholder 3"/>
          <p:cNvSpPr>
            <a:spLocks noGrp="1"/>
          </p:cNvSpPr>
          <p:nvPr>
            <p:ph type="body" sz="half" idx="19"/>
          </p:nvPr>
        </p:nvSpPr>
        <p:spPr>
          <a:xfrm>
            <a:off x="3944117" y="4873764"/>
            <a:ext cx="3067297" cy="106242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dirty="0" smtClean="0"/>
              <a:t>Click icon to add picture</a:t>
            </a:r>
            <a:endParaRPr lang="en-US" noProof="0" dirty="0"/>
          </a:p>
        </p:txBody>
      </p:sp>
      <p:sp>
        <p:nvSpPr>
          <p:cNvPr id="27" name="Text Placeholder 3"/>
          <p:cNvSpPr>
            <a:spLocks noGrp="1"/>
          </p:cNvSpPr>
          <p:nvPr>
            <p:ph type="body" sz="half" idx="20"/>
          </p:nvPr>
        </p:nvSpPr>
        <p:spPr>
          <a:xfrm>
            <a:off x="7230553" y="4873762"/>
            <a:ext cx="3067563" cy="106242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2"/>
          <p:cNvSpPr>
            <a:spLocks noGrp="1"/>
          </p:cNvSpPr>
          <p:nvPr>
            <p:ph type="dt" sz="half" idx="23"/>
          </p:nvPr>
        </p:nvSpPr>
        <p:spPr/>
        <p:txBody>
          <a:bodyPr/>
          <a:lstStyle>
            <a:lvl1pPr>
              <a:defRPr/>
            </a:lvl1pPr>
          </a:lstStyle>
          <a:p>
            <a:pPr>
              <a:defRPr/>
            </a:pPr>
            <a:fld id="{6C47A070-8151-47FB-A222-775FC5B8DA65}" type="datetimeFigureOut">
              <a:rPr lang="en-US"/>
              <a:pPr>
                <a:defRPr/>
              </a:pPr>
              <a:t>3/3/2018</a:t>
            </a:fld>
            <a:endParaRPr lang="en-US"/>
          </a:p>
        </p:txBody>
      </p:sp>
      <p:sp>
        <p:nvSpPr>
          <p:cNvPr id="17" name="Footer Placeholder 3"/>
          <p:cNvSpPr>
            <a:spLocks noGrp="1"/>
          </p:cNvSpPr>
          <p:nvPr>
            <p:ph type="ftr" sz="quarter" idx="24"/>
          </p:nvPr>
        </p:nvSpPr>
        <p:spPr/>
        <p:txBody>
          <a:bodyPr/>
          <a:lstStyle>
            <a:lvl1pPr>
              <a:defRPr/>
            </a:lvl1pPr>
          </a:lstStyle>
          <a:p>
            <a:pPr>
              <a:defRPr/>
            </a:pPr>
            <a:endParaRPr lang="en-US"/>
          </a:p>
        </p:txBody>
      </p:sp>
      <p:sp>
        <p:nvSpPr>
          <p:cNvPr id="18" name="Slide Number Placeholder 4"/>
          <p:cNvSpPr>
            <a:spLocks noGrp="1"/>
          </p:cNvSpPr>
          <p:nvPr>
            <p:ph type="sldNum" sz="quarter" idx="25"/>
          </p:nvPr>
        </p:nvSpPr>
        <p:spPr/>
        <p:txBody>
          <a:bodyPr/>
          <a:lstStyle>
            <a:lvl1pPr>
              <a:defRPr/>
            </a:lvl1pPr>
          </a:lstStyle>
          <a:p>
            <a:pPr>
              <a:defRPr/>
            </a:pPr>
            <a:fld id="{87BCEC09-975F-4E4C-A648-B89B8F2E01CD}"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7" descr="HD-ShadowLong.png"/>
          <p:cNvPicPr>
            <a:picLocks noChangeAspect="1"/>
          </p:cNvPicPr>
          <p:nvPr/>
        </p:nvPicPr>
        <p:blipFill>
          <a:blip r:embed="rId2"/>
          <a:srcRect/>
          <a:stretch>
            <a:fillRect/>
          </a:stretch>
        </p:blipFill>
        <p:spPr bwMode="auto">
          <a:xfrm>
            <a:off x="0" y="1970088"/>
            <a:ext cx="10437813" cy="320675"/>
          </a:xfrm>
          <a:prstGeom prst="rect">
            <a:avLst/>
          </a:prstGeom>
          <a:noFill/>
          <a:ln w="9525">
            <a:noFill/>
            <a:miter lim="800000"/>
            <a:headEnd/>
            <a:tailEnd/>
          </a:ln>
        </p:spPr>
      </p:pic>
      <p:pic>
        <p:nvPicPr>
          <p:cNvPr id="5" name="Picture 8" descr="HD-ShadowShort.png"/>
          <p:cNvPicPr>
            <a:picLocks noChangeAspect="1"/>
          </p:cNvPicPr>
          <p:nvPr/>
        </p:nvPicPr>
        <p:blipFill>
          <a:blip r:embed="rId3"/>
          <a:srcRect/>
          <a:stretch>
            <a:fillRect/>
          </a:stretch>
        </p:blipFill>
        <p:spPr bwMode="auto">
          <a:xfrm>
            <a:off x="10585450" y="1971675"/>
            <a:ext cx="1603375" cy="144463"/>
          </a:xfrm>
          <a:prstGeom prst="rect">
            <a:avLst/>
          </a:prstGeom>
          <a:noFill/>
          <a:ln w="9525">
            <a:noFill/>
            <a:miter lim="800000"/>
            <a:headEnd/>
            <a:tailEnd/>
          </a:ln>
        </p:spPr>
      </p:pic>
      <p:sp>
        <p:nvSpPr>
          <p:cNvPr id="6" name="Rectangle 5"/>
          <p:cNvSpPr/>
          <p:nvPr/>
        </p:nvSpPr>
        <p:spPr>
          <a:xfrm>
            <a:off x="0" y="609600"/>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10585450" y="6096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3"/>
          <p:cNvSpPr>
            <a:spLocks noGrp="1"/>
          </p:cNvSpPr>
          <p:nvPr>
            <p:ph type="dt" sz="half" idx="10"/>
          </p:nvPr>
        </p:nvSpPr>
        <p:spPr/>
        <p:txBody>
          <a:bodyPr/>
          <a:lstStyle>
            <a:lvl1pPr>
              <a:defRPr/>
            </a:lvl1pPr>
          </a:lstStyle>
          <a:p>
            <a:pPr>
              <a:defRPr/>
            </a:pPr>
            <a:fld id="{5B0B1E92-5AEB-499F-BDD2-3CA9BAD60A5F}" type="datetimeFigureOut">
              <a:rPr lang="en-US"/>
              <a:pPr>
                <a:defRPr/>
              </a:pPr>
              <a:t>3/3/2018</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36B0C30B-DF9E-4469-BEF4-6771564727DF}"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rot="5400000">
            <a:off x="8116094" y="1869281"/>
            <a:ext cx="5106988"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rot="5400000">
            <a:off x="9867900" y="53721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a:xfrm>
            <a:off x="6807200" y="5935663"/>
            <a:ext cx="2743200" cy="365125"/>
          </a:xfrm>
        </p:spPr>
        <p:txBody>
          <a:bodyPr/>
          <a:lstStyle>
            <a:lvl1pPr>
              <a:defRPr/>
            </a:lvl1pPr>
          </a:lstStyle>
          <a:p>
            <a:pPr>
              <a:defRPr/>
            </a:pPr>
            <a:fld id="{6E0128CD-B6DC-4475-8CCC-4AC9E80260D6}" type="datetimeFigureOut">
              <a:rPr lang="en-US"/>
              <a:pPr>
                <a:defRPr/>
              </a:pPr>
              <a:t>3/3/2018</a:t>
            </a:fld>
            <a:endParaRPr lang="en-US"/>
          </a:p>
        </p:txBody>
      </p:sp>
      <p:sp>
        <p:nvSpPr>
          <p:cNvPr id="7" name="Footer Placeholder 4"/>
          <p:cNvSpPr>
            <a:spLocks noGrp="1"/>
          </p:cNvSpPr>
          <p:nvPr>
            <p:ph type="ftr" sz="quarter" idx="11"/>
          </p:nvPr>
        </p:nvSpPr>
        <p:spPr>
          <a:xfrm>
            <a:off x="681038" y="5935663"/>
            <a:ext cx="6126162" cy="365125"/>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098088" y="5399088"/>
            <a:ext cx="1154112" cy="1090612"/>
          </a:xfrm>
        </p:spPr>
        <p:txBody>
          <a:bodyPr anchor="t"/>
          <a:lstStyle>
            <a:lvl1pPr algn="ctr">
              <a:defRPr/>
            </a:lvl1pPr>
          </a:lstStyle>
          <a:p>
            <a:pPr>
              <a:defRPr/>
            </a:pPr>
            <a:fld id="{4DD28AD3-7995-4D37-A551-9EF1A07A409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descr="HD-ShadowLong.png"/>
          <p:cNvPicPr>
            <a:picLocks noChangeAspect="1"/>
          </p:cNvPicPr>
          <p:nvPr/>
        </p:nvPicPr>
        <p:blipFill>
          <a:blip r:embed="rId2"/>
          <a:srcRect/>
          <a:stretch>
            <a:fillRect/>
          </a:stretch>
        </p:blipFill>
        <p:spPr bwMode="auto">
          <a:xfrm>
            <a:off x="0" y="1970088"/>
            <a:ext cx="10437813" cy="320675"/>
          </a:xfrm>
          <a:prstGeom prst="rect">
            <a:avLst/>
          </a:prstGeom>
          <a:noFill/>
          <a:ln w="9525">
            <a:noFill/>
            <a:miter lim="800000"/>
            <a:headEnd/>
            <a:tailEnd/>
          </a:ln>
        </p:spPr>
      </p:pic>
      <p:pic>
        <p:nvPicPr>
          <p:cNvPr id="5" name="Picture 8" descr="HD-ShadowShort.png"/>
          <p:cNvPicPr>
            <a:picLocks noChangeAspect="1"/>
          </p:cNvPicPr>
          <p:nvPr/>
        </p:nvPicPr>
        <p:blipFill>
          <a:blip r:embed="rId3"/>
          <a:srcRect/>
          <a:stretch>
            <a:fillRect/>
          </a:stretch>
        </p:blipFill>
        <p:spPr bwMode="auto">
          <a:xfrm>
            <a:off x="10585450" y="1971675"/>
            <a:ext cx="1603375" cy="144463"/>
          </a:xfrm>
          <a:prstGeom prst="rect">
            <a:avLst/>
          </a:prstGeom>
          <a:noFill/>
          <a:ln w="9525">
            <a:noFill/>
            <a:miter lim="800000"/>
            <a:headEnd/>
            <a:tailEnd/>
          </a:ln>
        </p:spPr>
      </p:pic>
      <p:sp>
        <p:nvSpPr>
          <p:cNvPr id="6" name="Rectangle 5"/>
          <p:cNvSpPr/>
          <p:nvPr/>
        </p:nvSpPr>
        <p:spPr>
          <a:xfrm>
            <a:off x="0" y="609600"/>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10585450" y="6096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3"/>
          <p:cNvSpPr>
            <a:spLocks noGrp="1"/>
          </p:cNvSpPr>
          <p:nvPr>
            <p:ph type="dt" sz="half" idx="10"/>
          </p:nvPr>
        </p:nvSpPr>
        <p:spPr/>
        <p:txBody>
          <a:bodyPr/>
          <a:lstStyle>
            <a:lvl1pPr>
              <a:defRPr/>
            </a:lvl1pPr>
          </a:lstStyle>
          <a:p>
            <a:pPr>
              <a:defRPr/>
            </a:pPr>
            <a:fld id="{0A0943B5-502E-46BB-95EF-A53C153BDC61}" type="datetimeFigureOut">
              <a:rPr lang="en-US"/>
              <a:pPr>
                <a:defRPr/>
              </a:pPr>
              <a:t>3/3/2018</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A1E0018E-4C71-4C17-9C95-D502B1F05B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7" descr="HD-ShadowLong.png"/>
          <p:cNvPicPr>
            <a:picLocks noChangeAspect="1"/>
          </p:cNvPicPr>
          <p:nvPr/>
        </p:nvPicPr>
        <p:blipFill>
          <a:blip r:embed="rId2"/>
          <a:srcRect/>
          <a:stretch>
            <a:fillRect/>
          </a:stretch>
        </p:blipFill>
        <p:spPr bwMode="auto">
          <a:xfrm>
            <a:off x="0" y="4086225"/>
            <a:ext cx="10437813" cy="322263"/>
          </a:xfrm>
          <a:prstGeom prst="rect">
            <a:avLst/>
          </a:prstGeom>
          <a:noFill/>
          <a:ln w="9525">
            <a:noFill/>
            <a:miter lim="800000"/>
            <a:headEnd/>
            <a:tailEnd/>
          </a:ln>
        </p:spPr>
      </p:pic>
      <p:pic>
        <p:nvPicPr>
          <p:cNvPr id="5" name="Picture 8" descr="HD-ShadowShort.png"/>
          <p:cNvPicPr>
            <a:picLocks noChangeAspect="1"/>
          </p:cNvPicPr>
          <p:nvPr/>
        </p:nvPicPr>
        <p:blipFill>
          <a:blip r:embed="rId3"/>
          <a:srcRect/>
          <a:stretch>
            <a:fillRect/>
          </a:stretch>
        </p:blipFill>
        <p:spPr bwMode="auto">
          <a:xfrm>
            <a:off x="10585450" y="4087813"/>
            <a:ext cx="1603375" cy="144462"/>
          </a:xfrm>
          <a:prstGeom prst="rect">
            <a:avLst/>
          </a:prstGeom>
          <a:noFill/>
          <a:ln w="9525">
            <a:noFill/>
            <a:miter lim="800000"/>
            <a:headEnd/>
            <a:tailEnd/>
          </a:ln>
        </p:spPr>
      </p:pic>
      <p:sp>
        <p:nvSpPr>
          <p:cNvPr id="6" name="Rectangle 5"/>
          <p:cNvSpPr/>
          <p:nvPr/>
        </p:nvSpPr>
        <p:spPr>
          <a:xfrm>
            <a:off x="0" y="2725738"/>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10585450" y="2725738"/>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1499B2F2-0F68-4C2D-AED4-C7C605BC81F0}" type="datetimeFigureOut">
              <a:rPr lang="en-US"/>
              <a:pPr>
                <a:defRPr/>
              </a:pPr>
              <a:t>3/3/2018</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a:xfrm>
            <a:off x="10729913" y="2870200"/>
            <a:ext cx="1154112" cy="1090613"/>
          </a:xfrm>
        </p:spPr>
        <p:txBody>
          <a:bodyPr/>
          <a:lstStyle>
            <a:lvl1pPr>
              <a:defRPr/>
            </a:lvl1pPr>
          </a:lstStyle>
          <a:p>
            <a:pPr>
              <a:defRPr/>
            </a:pPr>
            <a:fld id="{641917EF-5A1C-4691-8028-79439F95A9D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7" descr="HD-ShadowLong.png"/>
          <p:cNvPicPr>
            <a:picLocks noChangeAspect="1"/>
          </p:cNvPicPr>
          <p:nvPr/>
        </p:nvPicPr>
        <p:blipFill>
          <a:blip r:embed="rId2"/>
          <a:srcRect/>
          <a:stretch>
            <a:fillRect/>
          </a:stretch>
        </p:blipFill>
        <p:spPr bwMode="auto">
          <a:xfrm>
            <a:off x="0" y="1970088"/>
            <a:ext cx="10437813" cy="320675"/>
          </a:xfrm>
          <a:prstGeom prst="rect">
            <a:avLst/>
          </a:prstGeom>
          <a:noFill/>
          <a:ln w="9525">
            <a:noFill/>
            <a:miter lim="800000"/>
            <a:headEnd/>
            <a:tailEnd/>
          </a:ln>
        </p:spPr>
      </p:pic>
      <p:pic>
        <p:nvPicPr>
          <p:cNvPr id="6" name="Picture 8" descr="HD-ShadowShort.png"/>
          <p:cNvPicPr>
            <a:picLocks noChangeAspect="1"/>
          </p:cNvPicPr>
          <p:nvPr/>
        </p:nvPicPr>
        <p:blipFill>
          <a:blip r:embed="rId3"/>
          <a:srcRect/>
          <a:stretch>
            <a:fillRect/>
          </a:stretch>
        </p:blipFill>
        <p:spPr bwMode="auto">
          <a:xfrm>
            <a:off x="10585450" y="1971675"/>
            <a:ext cx="1603375" cy="144463"/>
          </a:xfrm>
          <a:prstGeom prst="rect">
            <a:avLst/>
          </a:prstGeom>
          <a:noFill/>
          <a:ln w="9525">
            <a:noFill/>
            <a:miter lim="800000"/>
            <a:headEnd/>
            <a:tailEnd/>
          </a:ln>
        </p:spPr>
      </p:pic>
      <p:sp>
        <p:nvSpPr>
          <p:cNvPr id="7" name="Rectangle 6"/>
          <p:cNvSpPr/>
          <p:nvPr/>
        </p:nvSpPr>
        <p:spPr>
          <a:xfrm>
            <a:off x="0" y="609600"/>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585450" y="6096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4"/>
          <p:cNvSpPr>
            <a:spLocks noGrp="1"/>
          </p:cNvSpPr>
          <p:nvPr>
            <p:ph type="dt" sz="half" idx="10"/>
          </p:nvPr>
        </p:nvSpPr>
        <p:spPr/>
        <p:txBody>
          <a:bodyPr/>
          <a:lstStyle>
            <a:lvl1pPr>
              <a:defRPr/>
            </a:lvl1pPr>
          </a:lstStyle>
          <a:p>
            <a:pPr>
              <a:defRPr/>
            </a:pPr>
            <a:fld id="{D10E8C85-C6B9-45F8-BCCA-E0E91D04E091}" type="datetimeFigureOut">
              <a:rPr lang="en-US"/>
              <a:pPr>
                <a:defRPr/>
              </a:pPr>
              <a:t>3/3/2018</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3954889D-B8C8-47B6-A64A-AC8FAEF1C81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7" descr="HD-ShadowLong.png"/>
          <p:cNvPicPr>
            <a:picLocks noChangeAspect="1"/>
          </p:cNvPicPr>
          <p:nvPr/>
        </p:nvPicPr>
        <p:blipFill>
          <a:blip r:embed="rId2"/>
          <a:srcRect/>
          <a:stretch>
            <a:fillRect/>
          </a:stretch>
        </p:blipFill>
        <p:spPr bwMode="auto">
          <a:xfrm>
            <a:off x="0" y="1970088"/>
            <a:ext cx="10437813" cy="320675"/>
          </a:xfrm>
          <a:prstGeom prst="rect">
            <a:avLst/>
          </a:prstGeom>
          <a:noFill/>
          <a:ln w="9525">
            <a:noFill/>
            <a:miter lim="800000"/>
            <a:headEnd/>
            <a:tailEnd/>
          </a:ln>
        </p:spPr>
      </p:pic>
      <p:pic>
        <p:nvPicPr>
          <p:cNvPr id="8" name="Picture 8" descr="HD-ShadowShort.png"/>
          <p:cNvPicPr>
            <a:picLocks noChangeAspect="1"/>
          </p:cNvPicPr>
          <p:nvPr/>
        </p:nvPicPr>
        <p:blipFill>
          <a:blip r:embed="rId3"/>
          <a:srcRect/>
          <a:stretch>
            <a:fillRect/>
          </a:stretch>
        </p:blipFill>
        <p:spPr bwMode="auto">
          <a:xfrm>
            <a:off x="10585450" y="1971675"/>
            <a:ext cx="1603375" cy="144463"/>
          </a:xfrm>
          <a:prstGeom prst="rect">
            <a:avLst/>
          </a:prstGeom>
          <a:noFill/>
          <a:ln w="9525">
            <a:noFill/>
            <a:miter lim="800000"/>
            <a:headEnd/>
            <a:tailEnd/>
          </a:ln>
        </p:spPr>
      </p:pic>
      <p:sp>
        <p:nvSpPr>
          <p:cNvPr id="9" name="Rectangle 8"/>
          <p:cNvSpPr/>
          <p:nvPr/>
        </p:nvSpPr>
        <p:spPr>
          <a:xfrm>
            <a:off x="0" y="609600"/>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450" y="6096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Date Placeholder 6"/>
          <p:cNvSpPr>
            <a:spLocks noGrp="1"/>
          </p:cNvSpPr>
          <p:nvPr>
            <p:ph type="dt" sz="half" idx="10"/>
          </p:nvPr>
        </p:nvSpPr>
        <p:spPr/>
        <p:txBody>
          <a:bodyPr/>
          <a:lstStyle>
            <a:lvl1pPr>
              <a:defRPr/>
            </a:lvl1pPr>
          </a:lstStyle>
          <a:p>
            <a:pPr>
              <a:defRPr/>
            </a:pPr>
            <a:fld id="{D99895B1-FC37-4732-842B-3D83E9FBE485}" type="datetimeFigureOut">
              <a:rPr lang="en-US"/>
              <a:pPr>
                <a:defRPr/>
              </a:pPr>
              <a:t>3/3/2018</a:t>
            </a:fld>
            <a:endParaRPr lang="en-US"/>
          </a:p>
        </p:txBody>
      </p:sp>
      <p:sp>
        <p:nvSpPr>
          <p:cNvPr id="12" name="Footer Placeholder 7"/>
          <p:cNvSpPr>
            <a:spLocks noGrp="1"/>
          </p:cNvSpPr>
          <p:nvPr>
            <p:ph type="ftr" sz="quarter" idx="11"/>
          </p:nvPr>
        </p:nvSpPr>
        <p:spPr/>
        <p:txBody>
          <a:bodyPr/>
          <a:lstStyle>
            <a:lvl1pPr>
              <a:defRPr/>
            </a:lvl1pPr>
          </a:lstStyle>
          <a:p>
            <a:pPr>
              <a:defRPr/>
            </a:pPr>
            <a:endParaRPr lang="en-US"/>
          </a:p>
        </p:txBody>
      </p:sp>
      <p:sp>
        <p:nvSpPr>
          <p:cNvPr id="13" name="Slide Number Placeholder 8"/>
          <p:cNvSpPr>
            <a:spLocks noGrp="1"/>
          </p:cNvSpPr>
          <p:nvPr>
            <p:ph type="sldNum" sz="quarter" idx="12"/>
          </p:nvPr>
        </p:nvSpPr>
        <p:spPr/>
        <p:txBody>
          <a:bodyPr/>
          <a:lstStyle>
            <a:lvl1pPr>
              <a:defRPr/>
            </a:lvl1pPr>
          </a:lstStyle>
          <a:p>
            <a:pPr>
              <a:defRPr/>
            </a:pPr>
            <a:fld id="{47266664-EF4D-4621-B15B-D61714748E9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7" descr="HD-ShadowLong.png"/>
          <p:cNvPicPr>
            <a:picLocks noChangeAspect="1"/>
          </p:cNvPicPr>
          <p:nvPr/>
        </p:nvPicPr>
        <p:blipFill>
          <a:blip r:embed="rId2"/>
          <a:srcRect/>
          <a:stretch>
            <a:fillRect/>
          </a:stretch>
        </p:blipFill>
        <p:spPr bwMode="auto">
          <a:xfrm>
            <a:off x="0" y="1970088"/>
            <a:ext cx="10437813" cy="320675"/>
          </a:xfrm>
          <a:prstGeom prst="rect">
            <a:avLst/>
          </a:prstGeom>
          <a:noFill/>
          <a:ln w="9525">
            <a:noFill/>
            <a:miter lim="800000"/>
            <a:headEnd/>
            <a:tailEnd/>
          </a:ln>
        </p:spPr>
      </p:pic>
      <p:pic>
        <p:nvPicPr>
          <p:cNvPr id="4" name="Picture 8" descr="HD-ShadowShort.png"/>
          <p:cNvPicPr>
            <a:picLocks noChangeAspect="1"/>
          </p:cNvPicPr>
          <p:nvPr/>
        </p:nvPicPr>
        <p:blipFill>
          <a:blip r:embed="rId3"/>
          <a:srcRect/>
          <a:stretch>
            <a:fillRect/>
          </a:stretch>
        </p:blipFill>
        <p:spPr bwMode="auto">
          <a:xfrm>
            <a:off x="10585450" y="1971675"/>
            <a:ext cx="1603375" cy="144463"/>
          </a:xfrm>
          <a:prstGeom prst="rect">
            <a:avLst/>
          </a:prstGeom>
          <a:noFill/>
          <a:ln w="9525">
            <a:noFill/>
            <a:miter lim="800000"/>
            <a:headEnd/>
            <a:tailEnd/>
          </a:ln>
        </p:spPr>
      </p:pic>
      <p:sp>
        <p:nvSpPr>
          <p:cNvPr id="5" name="Rectangle 4"/>
          <p:cNvSpPr/>
          <p:nvPr/>
        </p:nvSpPr>
        <p:spPr>
          <a:xfrm>
            <a:off x="0" y="609600"/>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0585450" y="6096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lvl1pPr>
              <a:defRPr/>
            </a:lvl1pPr>
          </a:lstStyle>
          <a:p>
            <a:pPr>
              <a:defRPr/>
            </a:pPr>
            <a:fld id="{9C388675-1D90-4BE5-926C-2B1E1B2760F2}" type="datetimeFigureOut">
              <a:rPr lang="en-US"/>
              <a:pPr>
                <a:defRPr/>
              </a:pPr>
              <a:t>3/3/2018</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Slide Number Placeholder 4"/>
          <p:cNvSpPr>
            <a:spLocks noGrp="1"/>
          </p:cNvSpPr>
          <p:nvPr>
            <p:ph type="sldNum" sz="quarter" idx="12"/>
          </p:nvPr>
        </p:nvSpPr>
        <p:spPr/>
        <p:txBody>
          <a:bodyPr/>
          <a:lstStyle>
            <a:lvl1pPr>
              <a:defRPr/>
            </a:lvl1pPr>
          </a:lstStyle>
          <a:p>
            <a:pPr>
              <a:defRPr/>
            </a:pPr>
            <a:fld id="{EB9EFDE8-E398-417F-8699-FD8B93894B8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7" descr="HD-ShadowShort.png"/>
          <p:cNvPicPr>
            <a:picLocks noChangeAspect="1"/>
          </p:cNvPicPr>
          <p:nvPr/>
        </p:nvPicPr>
        <p:blipFill>
          <a:blip r:embed="rId2"/>
          <a:srcRect/>
          <a:stretch>
            <a:fillRect/>
          </a:stretch>
        </p:blipFill>
        <p:spPr bwMode="auto">
          <a:xfrm>
            <a:off x="10585450" y="1971675"/>
            <a:ext cx="1603375" cy="144463"/>
          </a:xfrm>
          <a:prstGeom prst="rect">
            <a:avLst/>
          </a:prstGeom>
          <a:noFill/>
          <a:ln w="9525">
            <a:noFill/>
            <a:miter lim="800000"/>
            <a:headEnd/>
            <a:tailEnd/>
          </a:ln>
        </p:spPr>
      </p:pic>
      <p:sp>
        <p:nvSpPr>
          <p:cNvPr id="3" name="Rectangle 2"/>
          <p:cNvSpPr/>
          <p:nvPr/>
        </p:nvSpPr>
        <p:spPr>
          <a:xfrm>
            <a:off x="10585450" y="6096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1"/>
          <p:cNvSpPr>
            <a:spLocks noGrp="1"/>
          </p:cNvSpPr>
          <p:nvPr>
            <p:ph type="dt" sz="half" idx="10"/>
          </p:nvPr>
        </p:nvSpPr>
        <p:spPr/>
        <p:txBody>
          <a:bodyPr/>
          <a:lstStyle>
            <a:lvl1pPr>
              <a:defRPr/>
            </a:lvl1pPr>
          </a:lstStyle>
          <a:p>
            <a:pPr>
              <a:defRPr/>
            </a:pPr>
            <a:fld id="{5DD5CF4A-5B1D-43AD-8AD1-150C9A433807}" type="datetimeFigureOut">
              <a:rPr lang="en-US"/>
              <a:pPr>
                <a:defRPr/>
              </a:pPr>
              <a:t>3/3/2018</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3CF1CDF6-9BCA-4C17-BB21-99F9C0DBAC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7" descr="HD-ShadowLong.png"/>
          <p:cNvPicPr>
            <a:picLocks noChangeAspect="1"/>
          </p:cNvPicPr>
          <p:nvPr/>
        </p:nvPicPr>
        <p:blipFill>
          <a:blip r:embed="rId2"/>
          <a:srcRect/>
          <a:stretch>
            <a:fillRect/>
          </a:stretch>
        </p:blipFill>
        <p:spPr bwMode="auto">
          <a:xfrm>
            <a:off x="0" y="1970088"/>
            <a:ext cx="10437813" cy="320675"/>
          </a:xfrm>
          <a:prstGeom prst="rect">
            <a:avLst/>
          </a:prstGeom>
          <a:noFill/>
          <a:ln w="9525">
            <a:noFill/>
            <a:miter lim="800000"/>
            <a:headEnd/>
            <a:tailEnd/>
          </a:ln>
        </p:spPr>
      </p:pic>
      <p:pic>
        <p:nvPicPr>
          <p:cNvPr id="6" name="Picture 8" descr="HD-ShadowShort.png"/>
          <p:cNvPicPr>
            <a:picLocks noChangeAspect="1"/>
          </p:cNvPicPr>
          <p:nvPr/>
        </p:nvPicPr>
        <p:blipFill>
          <a:blip r:embed="rId3"/>
          <a:srcRect/>
          <a:stretch>
            <a:fillRect/>
          </a:stretch>
        </p:blipFill>
        <p:spPr bwMode="auto">
          <a:xfrm>
            <a:off x="10585450" y="1971675"/>
            <a:ext cx="1603375" cy="144463"/>
          </a:xfrm>
          <a:prstGeom prst="rect">
            <a:avLst/>
          </a:prstGeom>
          <a:noFill/>
          <a:ln w="9525">
            <a:noFill/>
            <a:miter lim="800000"/>
            <a:headEnd/>
            <a:tailEnd/>
          </a:ln>
        </p:spPr>
      </p:pic>
      <p:sp>
        <p:nvSpPr>
          <p:cNvPr id="7" name="Rectangle 6"/>
          <p:cNvSpPr/>
          <p:nvPr/>
        </p:nvSpPr>
        <p:spPr>
          <a:xfrm>
            <a:off x="0" y="609600"/>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585450" y="6096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a:defRPr/>
            </a:lvl1pPr>
          </a:lstStyle>
          <a:p>
            <a:pPr>
              <a:defRPr/>
            </a:pPr>
            <a:fld id="{77E203AD-7C6E-4D08-BCB0-93C212FE17D2}" type="datetimeFigureOut">
              <a:rPr lang="en-US"/>
              <a:pPr>
                <a:defRPr/>
              </a:pPr>
              <a:t>3/3/2018</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50229518-4235-4FE9-B93E-51FF19E0C94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7" descr="HD-ShadowLong.png"/>
          <p:cNvPicPr>
            <a:picLocks noChangeAspect="1"/>
          </p:cNvPicPr>
          <p:nvPr/>
        </p:nvPicPr>
        <p:blipFill>
          <a:blip r:embed="rId2"/>
          <a:srcRect/>
          <a:stretch>
            <a:fillRect/>
          </a:stretch>
        </p:blipFill>
        <p:spPr bwMode="auto">
          <a:xfrm>
            <a:off x="0" y="1970088"/>
            <a:ext cx="10437813" cy="320675"/>
          </a:xfrm>
          <a:prstGeom prst="rect">
            <a:avLst/>
          </a:prstGeom>
          <a:noFill/>
          <a:ln w="9525">
            <a:noFill/>
            <a:miter lim="800000"/>
            <a:headEnd/>
            <a:tailEnd/>
          </a:ln>
        </p:spPr>
      </p:pic>
      <p:pic>
        <p:nvPicPr>
          <p:cNvPr id="6" name="Picture 8" descr="HD-ShadowShort.png"/>
          <p:cNvPicPr>
            <a:picLocks noChangeAspect="1"/>
          </p:cNvPicPr>
          <p:nvPr/>
        </p:nvPicPr>
        <p:blipFill>
          <a:blip r:embed="rId3"/>
          <a:srcRect/>
          <a:stretch>
            <a:fillRect/>
          </a:stretch>
        </p:blipFill>
        <p:spPr bwMode="auto">
          <a:xfrm>
            <a:off x="10585450" y="1971675"/>
            <a:ext cx="1603375" cy="144463"/>
          </a:xfrm>
          <a:prstGeom prst="rect">
            <a:avLst/>
          </a:prstGeom>
          <a:noFill/>
          <a:ln w="9525">
            <a:noFill/>
            <a:miter lim="800000"/>
            <a:headEnd/>
            <a:tailEnd/>
          </a:ln>
        </p:spPr>
      </p:pic>
      <p:sp>
        <p:nvSpPr>
          <p:cNvPr id="7" name="Rectangle 6"/>
          <p:cNvSpPr/>
          <p:nvPr/>
        </p:nvSpPr>
        <p:spPr>
          <a:xfrm>
            <a:off x="0" y="609600"/>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585450" y="6096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a:defRPr/>
            </a:lvl1pPr>
          </a:lstStyle>
          <a:p>
            <a:pPr>
              <a:defRPr/>
            </a:pPr>
            <a:fld id="{3AAA7966-40B3-4F15-842D-9EF2FDB3826A}" type="datetimeFigureOut">
              <a:rPr lang="en-US"/>
              <a:pPr>
                <a:defRPr/>
              </a:pPr>
              <a:t>3/3/2018</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FD3E0FC8-8A67-4A8C-B68A-366EAC33970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78925"/>
            </a:gs>
            <a:gs pos="50000">
              <a:srgbClr val="D54209"/>
            </a:gs>
            <a:gs pos="100000">
              <a:srgbClr val="8D0000"/>
            </a:gs>
          </a:gsLst>
          <a:lin ang="2520000"/>
        </a:gradFill>
        <a:effectLst/>
      </p:bgPr>
    </p:bg>
    <p:spTree>
      <p:nvGrpSpPr>
        <p:cNvPr id="1" name=""/>
        <p:cNvGrpSpPr/>
        <p:nvPr/>
      </p:nvGrpSpPr>
      <p:grpSpPr>
        <a:xfrm>
          <a:off x="0" y="0"/>
          <a:ext cx="0" cy="0"/>
          <a:chOff x="0" y="0"/>
          <a:chExt cx="0" cy="0"/>
        </a:xfrm>
      </p:grpSpPr>
      <p:pic>
        <p:nvPicPr>
          <p:cNvPr id="1026" name="Picture 6" descr="hashOverlay-FullResolve.png"/>
          <p:cNvPicPr>
            <a:picLocks noChangeAspect="1"/>
          </p:cNvPicPr>
          <p:nvPr/>
        </p:nvPicPr>
        <p:blipFill>
          <a:blip r:embed="rId19"/>
          <a:srcRect/>
          <a:stretch>
            <a:fillRect/>
          </a:stretch>
        </p:blipFill>
        <p:spPr bwMode="auto">
          <a:xfrm>
            <a:off x="0" y="0"/>
            <a:ext cx="12192000" cy="6858000"/>
          </a:xfrm>
          <a:prstGeom prst="rect">
            <a:avLst/>
          </a:prstGeom>
          <a:noFill/>
          <a:ln w="9525">
            <a:noFill/>
            <a:miter lim="800000"/>
            <a:headEnd/>
            <a:tailEnd/>
          </a:ln>
        </p:spPr>
      </p:pic>
      <p:sp>
        <p:nvSpPr>
          <p:cNvPr id="1027" name="Title Placeholder 1"/>
          <p:cNvSpPr>
            <a:spLocks noGrp="1"/>
          </p:cNvSpPr>
          <p:nvPr>
            <p:ph type="title"/>
          </p:nvPr>
        </p:nvSpPr>
        <p:spPr bwMode="auto">
          <a:xfrm>
            <a:off x="681038" y="752475"/>
            <a:ext cx="9613900" cy="10810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681038" y="2336800"/>
            <a:ext cx="9613900" cy="35988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7551738" y="5935663"/>
            <a:ext cx="2743200" cy="365125"/>
          </a:xfrm>
          <a:prstGeom prst="rect">
            <a:avLst/>
          </a:prstGeom>
        </p:spPr>
        <p:txBody>
          <a:bodyPr vert="horz" lIns="91440" tIns="45720" rIns="91440" bIns="45720" rtlCol="0" anchor="ctr"/>
          <a:lstStyle>
            <a:lvl1pPr algn="r" fontAlgn="auto">
              <a:spcBef>
                <a:spcPts val="0"/>
              </a:spcBef>
              <a:spcAft>
                <a:spcPts val="0"/>
              </a:spcAft>
              <a:defRPr sz="1050">
                <a:solidFill>
                  <a:schemeClr val="tx1">
                    <a:tint val="75000"/>
                  </a:schemeClr>
                </a:solidFill>
                <a:latin typeface="+mn-lt"/>
                <a:cs typeface="+mn-cs"/>
              </a:defRPr>
            </a:lvl1pPr>
          </a:lstStyle>
          <a:p>
            <a:pPr>
              <a:defRPr/>
            </a:pPr>
            <a:fld id="{4E6457C9-0EBA-4217-80E9-C46D22FE68BC}" type="datetimeFigureOut">
              <a:rPr lang="en-US"/>
              <a:pPr>
                <a:defRPr/>
              </a:pPr>
              <a:t>3/3/2018</a:t>
            </a:fld>
            <a:endParaRPr lang="en-US"/>
          </a:p>
        </p:txBody>
      </p:sp>
      <p:sp>
        <p:nvSpPr>
          <p:cNvPr id="5" name="Footer Placeholder 4"/>
          <p:cNvSpPr>
            <a:spLocks noGrp="1"/>
          </p:cNvSpPr>
          <p:nvPr>
            <p:ph type="ftr" sz="quarter" idx="3"/>
          </p:nvPr>
        </p:nvSpPr>
        <p:spPr>
          <a:xfrm>
            <a:off x="681038" y="5935663"/>
            <a:ext cx="6870700" cy="365125"/>
          </a:xfrm>
          <a:prstGeom prst="rect">
            <a:avLst/>
          </a:prstGeom>
        </p:spPr>
        <p:txBody>
          <a:bodyPr vert="horz" lIns="91440" tIns="45720" rIns="91440" bIns="45720" rtlCol="0" anchor="ctr"/>
          <a:lstStyle>
            <a:lvl1pPr algn="l" fontAlgn="auto">
              <a:spcBef>
                <a:spcPts val="0"/>
              </a:spcBef>
              <a:spcAft>
                <a:spcPts val="0"/>
              </a:spcAft>
              <a:defRPr sz="105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10729913" y="752475"/>
            <a:ext cx="1154112" cy="1092200"/>
          </a:xfrm>
          <a:prstGeom prst="rect">
            <a:avLst/>
          </a:prstGeom>
        </p:spPr>
        <p:txBody>
          <a:bodyPr vert="horz" lIns="91440" tIns="45720" rIns="91440" bIns="45720" rtlCol="0" anchor="ctr"/>
          <a:lstStyle>
            <a:lvl1pPr algn="l" fontAlgn="auto">
              <a:spcBef>
                <a:spcPts val="0"/>
              </a:spcBef>
              <a:spcAft>
                <a:spcPts val="0"/>
              </a:spcAft>
              <a:defRPr sz="3600">
                <a:solidFill>
                  <a:schemeClr val="tx1">
                    <a:tint val="75000"/>
                  </a:schemeClr>
                </a:solidFill>
                <a:latin typeface="+mn-lt"/>
                <a:cs typeface="+mn-cs"/>
              </a:defRPr>
            </a:lvl1pPr>
          </a:lstStyle>
          <a:p>
            <a:pPr>
              <a:defRPr/>
            </a:pPr>
            <a:fld id="{65AF1D15-DED0-41A1-BF87-9C217620A8FF}"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 id="2147483682" r:id="rId17"/>
  </p:sldLayoutIdLst>
  <p:hf sldNum="0" hdr="0" ftr="0" dt="0"/>
  <p:txStyles>
    <p:titleStyle>
      <a:lvl1pPr algn="l" rtl="0" eaLnBrk="0" fontAlgn="base" hangingPunct="0">
        <a:lnSpc>
          <a:spcPct val="90000"/>
        </a:lnSpc>
        <a:spcBef>
          <a:spcPct val="0"/>
        </a:spcBef>
        <a:spcAft>
          <a:spcPct val="0"/>
        </a:spcAft>
        <a:defRPr sz="3600" kern="1200">
          <a:solidFill>
            <a:schemeClr val="tx1"/>
          </a:solidFill>
          <a:latin typeface="+mj-lt"/>
          <a:ea typeface="+mj-ea"/>
          <a:cs typeface="+mj-cs"/>
        </a:defRPr>
      </a:lvl1pPr>
      <a:lvl2pPr algn="l" rtl="0" eaLnBrk="0" fontAlgn="base" hangingPunct="0">
        <a:lnSpc>
          <a:spcPct val="90000"/>
        </a:lnSpc>
        <a:spcBef>
          <a:spcPct val="0"/>
        </a:spcBef>
        <a:spcAft>
          <a:spcPct val="0"/>
        </a:spcAft>
        <a:defRPr sz="3600">
          <a:solidFill>
            <a:schemeClr val="tx1"/>
          </a:solidFill>
          <a:latin typeface="Trebuchet MS" pitchFamily="34" charset="0"/>
        </a:defRPr>
      </a:lvl2pPr>
      <a:lvl3pPr algn="l" rtl="0" eaLnBrk="0" fontAlgn="base" hangingPunct="0">
        <a:lnSpc>
          <a:spcPct val="90000"/>
        </a:lnSpc>
        <a:spcBef>
          <a:spcPct val="0"/>
        </a:spcBef>
        <a:spcAft>
          <a:spcPct val="0"/>
        </a:spcAft>
        <a:defRPr sz="3600">
          <a:solidFill>
            <a:schemeClr val="tx1"/>
          </a:solidFill>
          <a:latin typeface="Trebuchet MS" pitchFamily="34" charset="0"/>
        </a:defRPr>
      </a:lvl3pPr>
      <a:lvl4pPr algn="l" rtl="0" eaLnBrk="0" fontAlgn="base" hangingPunct="0">
        <a:lnSpc>
          <a:spcPct val="90000"/>
        </a:lnSpc>
        <a:spcBef>
          <a:spcPct val="0"/>
        </a:spcBef>
        <a:spcAft>
          <a:spcPct val="0"/>
        </a:spcAft>
        <a:defRPr sz="3600">
          <a:solidFill>
            <a:schemeClr val="tx1"/>
          </a:solidFill>
          <a:latin typeface="Trebuchet MS" pitchFamily="34" charset="0"/>
        </a:defRPr>
      </a:lvl4pPr>
      <a:lvl5pPr algn="l" rtl="0" eaLnBrk="0" fontAlgn="base" hangingPunct="0">
        <a:lnSpc>
          <a:spcPct val="90000"/>
        </a:lnSpc>
        <a:spcBef>
          <a:spcPct val="0"/>
        </a:spcBef>
        <a:spcAft>
          <a:spcPct val="0"/>
        </a:spcAft>
        <a:defRPr sz="3600">
          <a:solidFill>
            <a:schemeClr val="tx1"/>
          </a:solidFill>
          <a:latin typeface="Trebuchet MS" pitchFamily="34" charset="0"/>
        </a:defRPr>
      </a:lvl5pPr>
      <a:lvl6pPr marL="457200" algn="l" rtl="0" fontAlgn="base">
        <a:lnSpc>
          <a:spcPct val="90000"/>
        </a:lnSpc>
        <a:spcBef>
          <a:spcPct val="0"/>
        </a:spcBef>
        <a:spcAft>
          <a:spcPct val="0"/>
        </a:spcAft>
        <a:defRPr sz="3600">
          <a:solidFill>
            <a:schemeClr val="tx1"/>
          </a:solidFill>
          <a:latin typeface="Trebuchet MS" pitchFamily="34" charset="0"/>
        </a:defRPr>
      </a:lvl6pPr>
      <a:lvl7pPr marL="914400" algn="l" rtl="0" fontAlgn="base">
        <a:lnSpc>
          <a:spcPct val="90000"/>
        </a:lnSpc>
        <a:spcBef>
          <a:spcPct val="0"/>
        </a:spcBef>
        <a:spcAft>
          <a:spcPct val="0"/>
        </a:spcAft>
        <a:defRPr sz="3600">
          <a:solidFill>
            <a:schemeClr val="tx1"/>
          </a:solidFill>
          <a:latin typeface="Trebuchet MS" pitchFamily="34" charset="0"/>
        </a:defRPr>
      </a:lvl7pPr>
      <a:lvl8pPr marL="1371600" algn="l" rtl="0" fontAlgn="base">
        <a:lnSpc>
          <a:spcPct val="90000"/>
        </a:lnSpc>
        <a:spcBef>
          <a:spcPct val="0"/>
        </a:spcBef>
        <a:spcAft>
          <a:spcPct val="0"/>
        </a:spcAft>
        <a:defRPr sz="3600">
          <a:solidFill>
            <a:schemeClr val="tx1"/>
          </a:solidFill>
          <a:latin typeface="Trebuchet MS" pitchFamily="34" charset="0"/>
        </a:defRPr>
      </a:lvl8pPr>
      <a:lvl9pPr marL="1828800" algn="l" rtl="0" fontAlgn="base">
        <a:lnSpc>
          <a:spcPct val="90000"/>
        </a:lnSpc>
        <a:spcBef>
          <a:spcPct val="0"/>
        </a:spcBef>
        <a:spcAft>
          <a:spcPct val="0"/>
        </a:spcAft>
        <a:defRPr sz="3600">
          <a:solidFill>
            <a:schemeClr val="tx1"/>
          </a:solidFill>
          <a:latin typeface="Trebuchet MS"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4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ctrTitle"/>
          </p:nvPr>
        </p:nvSpPr>
        <p:spPr>
          <a:xfrm>
            <a:off x="681038" y="2733675"/>
            <a:ext cx="8143875" cy="1373188"/>
          </a:xfrm>
        </p:spPr>
        <p:txBody>
          <a:bodyPr/>
          <a:lstStyle/>
          <a:p>
            <a:pPr eaLnBrk="1" hangingPunct="1"/>
            <a:r>
              <a:rPr lang="en-US" altLang="en-US" sz="4400" smtClean="0">
                <a:latin typeface="Book Antiqua" pitchFamily="18" charset="0"/>
              </a:rPr>
              <a:t>Cheating in Pokemon</a:t>
            </a:r>
            <a:br>
              <a:rPr lang="en-US" altLang="en-US" sz="4400" smtClean="0">
                <a:latin typeface="Book Antiqua" pitchFamily="18" charset="0"/>
              </a:rPr>
            </a:br>
            <a:r>
              <a:rPr lang="en-US" altLang="en-US" sz="4400" smtClean="0">
                <a:latin typeface="Book Antiqua" pitchFamily="18" charset="0"/>
              </a:rPr>
              <a:t>How to Save Our Game</a:t>
            </a:r>
            <a:endParaRPr lang="en-US" altLang="en-US" sz="4400" smtClean="0">
              <a:solidFill>
                <a:srgbClr val="FFFF00"/>
              </a:solidFill>
              <a:latin typeface="Book Antiqua" pitchFamily="18" charset="0"/>
            </a:endParaRPr>
          </a:p>
        </p:txBody>
      </p:sp>
      <p:sp>
        <p:nvSpPr>
          <p:cNvPr id="3" name="Subtitle 2"/>
          <p:cNvSpPr>
            <a:spLocks noGrp="1"/>
          </p:cNvSpPr>
          <p:nvPr>
            <p:ph type="subTitle" idx="1"/>
          </p:nvPr>
        </p:nvSpPr>
        <p:spPr>
          <a:xfrm>
            <a:off x="681038" y="4394200"/>
            <a:ext cx="8143875" cy="1782763"/>
          </a:xfrm>
        </p:spPr>
        <p:txBody>
          <a:bodyPr rtlCol="0"/>
          <a:lstStyle/>
          <a:p>
            <a:pPr eaLnBrk="1" fontAlgn="auto" hangingPunct="1">
              <a:spcAft>
                <a:spcPts val="0"/>
              </a:spcAft>
              <a:buFont typeface="Arial" panose="020B0604020202020204" pitchFamily="34" charset="0"/>
              <a:buNone/>
              <a:defRPr/>
            </a:pPr>
            <a:r>
              <a:rPr lang="en-US" sz="4000" dirty="0" smtClean="0">
                <a:solidFill>
                  <a:schemeClr val="bg1">
                    <a:lumMod val="95000"/>
                    <a:lumOff val="5000"/>
                  </a:schemeClr>
                </a:solidFill>
                <a:latin typeface="Book Antiqua" panose="02040602050305030304" pitchFamily="18" charset="0"/>
              </a:rPr>
              <a:t>Thoughts to Ponder</a:t>
            </a:r>
          </a:p>
          <a:p>
            <a:pPr eaLnBrk="1" fontAlgn="auto" hangingPunct="1">
              <a:spcAft>
                <a:spcPts val="0"/>
              </a:spcAft>
              <a:buFont typeface="Arial" panose="020B0604020202020204" pitchFamily="34" charset="0"/>
              <a:buNone/>
              <a:defRPr/>
            </a:pPr>
            <a:r>
              <a:rPr lang="en-US" sz="2400" dirty="0" smtClean="0">
                <a:solidFill>
                  <a:schemeClr val="tx1">
                    <a:lumMod val="95000"/>
                  </a:schemeClr>
                </a:solidFill>
                <a:latin typeface="Book Antiqua" panose="02040602050305030304" pitchFamily="18" charset="0"/>
              </a:rPr>
              <a:t>Vincent Krekeler, POP ID 404</a:t>
            </a:r>
          </a:p>
          <a:p>
            <a:pPr eaLnBrk="1" fontAlgn="auto" hangingPunct="1">
              <a:spcAft>
                <a:spcPts val="0"/>
              </a:spcAft>
              <a:buFont typeface="Arial" panose="020B0604020202020204" pitchFamily="34" charset="0"/>
              <a:buNone/>
              <a:defRPr/>
            </a:pPr>
            <a:r>
              <a:rPr lang="en-US" sz="2400" dirty="0" smtClean="0">
                <a:solidFill>
                  <a:schemeClr val="tx1">
                    <a:lumMod val="95000"/>
                  </a:schemeClr>
                </a:solidFill>
                <a:latin typeface="Book Antiqua" panose="02040602050305030304" pitchFamily="18" charset="0"/>
              </a:rPr>
              <a:t>Yeah, I think that’s funny too now.</a:t>
            </a:r>
          </a:p>
          <a:p>
            <a:pPr eaLnBrk="1" fontAlgn="auto" hangingPunct="1">
              <a:spcAft>
                <a:spcPts val="0"/>
              </a:spcAft>
              <a:buFont typeface="Arial" panose="020B0604020202020204" pitchFamily="34" charset="0"/>
              <a:buNone/>
              <a:defRPr/>
            </a:pPr>
            <a:endParaRPr lang="en-US" sz="3600" dirty="0" smtClean="0">
              <a:solidFill>
                <a:schemeClr val="tx1">
                  <a:lumMod val="95000"/>
                </a:schemeClr>
              </a:solidFill>
              <a:latin typeface="Book Antiqua" panose="02040602050305030304" pitchFamily="18" charset="0"/>
            </a:endParaRPr>
          </a:p>
          <a:p>
            <a:pPr eaLnBrk="1" fontAlgn="auto" hangingPunct="1">
              <a:spcAft>
                <a:spcPts val="0"/>
              </a:spcAft>
              <a:buFont typeface="Arial" panose="020B0604020202020204" pitchFamily="34" charset="0"/>
              <a:buNone/>
              <a:defRPr/>
            </a:pPr>
            <a:endParaRPr lang="en-US" sz="3600" dirty="0">
              <a:solidFill>
                <a:schemeClr val="tx1">
                  <a:lumMod val="95000"/>
                </a:schemeClr>
              </a:solidFill>
              <a:latin typeface="Book Antiqua" panose="0204060205030503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altLang="en-US" smtClean="0">
                <a:solidFill>
                  <a:srgbClr val="FFFF00"/>
                </a:solidFill>
                <a:latin typeface="Book Antiqua" pitchFamily="18" charset="0"/>
              </a:rPr>
              <a:t>What is the Lesson Given if Cheaters Get Away With It?</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anose="020B0604020202020204" pitchFamily="34" charset="0"/>
              <a:buChar char="•"/>
              <a:defRPr/>
            </a:pPr>
            <a:r>
              <a:rPr lang="en-US" dirty="0" smtClean="0">
                <a:latin typeface="Book Antiqua" panose="02040602050305030304" pitchFamily="18" charset="0"/>
              </a:rPr>
              <a:t>1.  You have to Cheat to Win.</a:t>
            </a:r>
          </a:p>
          <a:p>
            <a:pPr eaLnBrk="1" fontAlgn="auto" hangingPunct="1">
              <a:spcAft>
                <a:spcPts val="0"/>
              </a:spcAft>
              <a:buFont typeface="Arial" panose="020B0604020202020204" pitchFamily="34" charset="0"/>
              <a:buChar char="•"/>
              <a:defRPr/>
            </a:pPr>
            <a:r>
              <a:rPr lang="en-US" dirty="0" smtClean="0">
                <a:latin typeface="Book Antiqua" panose="02040602050305030304" pitchFamily="18" charset="0"/>
              </a:rPr>
              <a:t>2.  If you are not cheating, you are not going to win.</a:t>
            </a:r>
          </a:p>
          <a:p>
            <a:pPr eaLnBrk="1" fontAlgn="auto" hangingPunct="1">
              <a:spcAft>
                <a:spcPts val="0"/>
              </a:spcAft>
              <a:buFont typeface="Arial" panose="020B0604020202020204" pitchFamily="34" charset="0"/>
              <a:buChar char="•"/>
              <a:defRPr/>
            </a:pPr>
            <a:r>
              <a:rPr lang="en-US" dirty="0" smtClean="0">
                <a:latin typeface="Book Antiqua" panose="02040602050305030304" pitchFamily="18" charset="0"/>
              </a:rPr>
              <a:t>3.  If you do not believe in cheating you had better find something else to do.</a:t>
            </a:r>
          </a:p>
          <a:p>
            <a:pPr eaLnBrk="1" fontAlgn="auto" hangingPunct="1">
              <a:spcAft>
                <a:spcPts val="0"/>
              </a:spcAft>
              <a:buFont typeface="Arial" panose="020B0604020202020204" pitchFamily="34" charset="0"/>
              <a:buChar char="•"/>
              <a:defRPr/>
            </a:pPr>
            <a:r>
              <a:rPr lang="en-US" dirty="0" smtClean="0">
                <a:latin typeface="Book Antiqua" panose="02040602050305030304" pitchFamily="18" charset="0"/>
              </a:rPr>
              <a:t>4.  Complete lack of respect for judging and the rules.  No one has to follow them</a:t>
            </a:r>
            <a:r>
              <a:rPr lang="en-US" sz="1600" dirty="0" smtClean="0">
                <a:latin typeface="Book Antiqua" panose="02040602050305030304" pitchFamily="18" charset="0"/>
              </a:rPr>
              <a:t>.</a:t>
            </a:r>
          </a:p>
          <a:p>
            <a:pPr eaLnBrk="1" fontAlgn="auto" hangingPunct="1">
              <a:spcAft>
                <a:spcPts val="0"/>
              </a:spcAft>
              <a:buFont typeface="Arial" panose="020B0604020202020204" pitchFamily="34" charset="0"/>
              <a:buChar char="•"/>
              <a:defRPr/>
            </a:pPr>
            <a:endParaRPr lang="en-US" sz="1600" dirty="0">
              <a:latin typeface="Book Antiqua" panose="02040602050305030304" pitchFamily="18" charset="0"/>
            </a:endParaRPr>
          </a:p>
          <a:p>
            <a:pPr eaLnBrk="1" fontAlgn="auto" hangingPunct="1">
              <a:spcAft>
                <a:spcPts val="0"/>
              </a:spcAft>
              <a:buFont typeface="Arial" panose="020B0604020202020204" pitchFamily="34" charset="0"/>
              <a:buChar char="•"/>
              <a:defRPr/>
            </a:pPr>
            <a:r>
              <a:rPr lang="en-US" sz="2800" dirty="0" smtClean="0">
                <a:latin typeface="Book Antiqua" panose="02040602050305030304" pitchFamily="18" charset="0"/>
              </a:rPr>
              <a:t>WE DO NOT WANT TO TURN CHEATED PLAYERS INTO CHEATERS.</a:t>
            </a:r>
          </a:p>
          <a:p>
            <a:pPr eaLnBrk="1" fontAlgn="auto" hangingPunct="1">
              <a:spcAft>
                <a:spcPts val="0"/>
              </a:spcAft>
              <a:buFont typeface="Arial" panose="020B0604020202020204" pitchFamily="34" charset="0"/>
              <a:buChar char="•"/>
              <a:defRPr/>
            </a:pPr>
            <a:endParaRPr lang="en-US" sz="1600" dirty="0" smtClean="0">
              <a:latin typeface="Book Antiqua" panose="02040602050305030304" pitchFamily="18" charset="0"/>
            </a:endParaRPr>
          </a:p>
          <a:p>
            <a:pPr eaLnBrk="1" fontAlgn="auto" hangingPunct="1">
              <a:spcAft>
                <a:spcPts val="0"/>
              </a:spcAft>
              <a:buFont typeface="Arial" panose="020B0604020202020204" pitchFamily="34" charset="0"/>
              <a:buChar char="•"/>
              <a:defRPr/>
            </a:pPr>
            <a:endParaRPr lang="en-US" sz="1600" dirty="0" smtClean="0">
              <a:latin typeface="Book Antiqua" panose="02040602050305030304" pitchFamily="18" charset="0"/>
            </a:endParaRPr>
          </a:p>
          <a:p>
            <a:pPr marL="457200" lvl="1" indent="0" eaLnBrk="1" fontAlgn="auto" hangingPunct="1">
              <a:spcAft>
                <a:spcPts val="0"/>
              </a:spcAft>
              <a:buFont typeface="Arial" charset="0"/>
              <a:buNone/>
              <a:defRPr/>
            </a:pPr>
            <a:endParaRPr lang="en-US" sz="1800" dirty="0" smtClean="0">
              <a:latin typeface="Book Antiqua" panose="02040602050305030304" pitchFamily="18" charset="0"/>
            </a:endParaRPr>
          </a:p>
          <a:p>
            <a:pPr lvl="1" eaLnBrk="1" fontAlgn="auto" hangingPunct="1">
              <a:spcAft>
                <a:spcPts val="0"/>
              </a:spcAft>
              <a:buFont typeface="Arial" panose="020B0604020202020204" pitchFamily="34" charset="0"/>
              <a:buChar char="•"/>
              <a:defRPr/>
            </a:pPr>
            <a:endParaRPr lang="en-US" sz="1600" dirty="0" smtClean="0">
              <a:latin typeface="Book Antiqua" panose="02040602050305030304" pitchFamily="18" charset="0"/>
            </a:endParaRPr>
          </a:p>
          <a:p>
            <a:pPr marL="0" indent="0" eaLnBrk="1" fontAlgn="auto" hangingPunct="1">
              <a:spcAft>
                <a:spcPts val="0"/>
              </a:spcAft>
              <a:buFont typeface="Arial" panose="020B0604020202020204" pitchFamily="34" charset="0"/>
              <a:buNone/>
              <a:defRPr/>
            </a:pPr>
            <a:endParaRPr lang="en-US" dirty="0">
              <a:latin typeface="Book Antiqua" panose="0204060205030503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altLang="en-US" smtClean="0">
                <a:solidFill>
                  <a:srgbClr val="FFFF00"/>
                </a:solidFill>
                <a:latin typeface="Book Antiqua" pitchFamily="18" charset="0"/>
              </a:rPr>
              <a:t>BUT CHEATERS STILL GET AWAY WITH IT…SO…..WHAT ARE WE TEACHING?</a:t>
            </a:r>
          </a:p>
        </p:txBody>
      </p:sp>
      <p:sp>
        <p:nvSpPr>
          <p:cNvPr id="3" name="Content Placeholder 2"/>
          <p:cNvSpPr>
            <a:spLocks noGrp="1"/>
          </p:cNvSpPr>
          <p:nvPr>
            <p:ph idx="1"/>
          </p:nvPr>
        </p:nvSpPr>
        <p:spPr/>
        <p:txBody>
          <a:bodyPr/>
          <a:lstStyle/>
          <a:p>
            <a:pPr eaLnBrk="1" hangingPunct="1"/>
            <a:r>
              <a:rPr lang="en-US" smtClean="0">
                <a:latin typeface="Book Antiqua" pitchFamily="18" charset="0"/>
              </a:rPr>
              <a:t>1.  Cheating Will Be Permitted</a:t>
            </a:r>
          </a:p>
          <a:p>
            <a:pPr eaLnBrk="1" hangingPunct="1"/>
            <a:r>
              <a:rPr lang="en-US" smtClean="0">
                <a:latin typeface="Book Antiqua" pitchFamily="18" charset="0"/>
              </a:rPr>
              <a:t>2.  Cheaters will be allowed to be rewarded and succeed</a:t>
            </a:r>
          </a:p>
          <a:p>
            <a:pPr eaLnBrk="1" hangingPunct="1"/>
            <a:r>
              <a:rPr lang="en-US" smtClean="0">
                <a:latin typeface="Book Antiqua" pitchFamily="18" charset="0"/>
              </a:rPr>
              <a:t>3.  Judges will NOT be there to help you.  Further, you may incur a “Failure to Maintain Game State” Warning when calling out a cheater who does not get penalized.</a:t>
            </a:r>
          </a:p>
          <a:p>
            <a:pPr eaLnBrk="1" hangingPunct="1"/>
            <a:r>
              <a:rPr lang="en-US" smtClean="0">
                <a:latin typeface="Book Antiqua" pitchFamily="18" charset="0"/>
              </a:rPr>
              <a:t>4.  Good Players may feel they have to cheat to level the playing field</a:t>
            </a:r>
          </a:p>
          <a:p>
            <a:pPr eaLnBrk="1" hangingPunct="1"/>
            <a:r>
              <a:rPr lang="en-US" smtClean="0">
                <a:latin typeface="Book Antiqua" pitchFamily="18" charset="0"/>
              </a:rPr>
              <a:t>5.  Good Players and Families may decide to exit this game</a:t>
            </a:r>
          </a:p>
          <a:p>
            <a:pPr lvl="1" eaLnBrk="1" hangingPunct="1"/>
            <a:endParaRPr lang="en-US" smtClean="0">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693738" y="804863"/>
            <a:ext cx="9613900" cy="1081087"/>
          </a:xfrm>
        </p:spPr>
        <p:txBody>
          <a:bodyPr/>
          <a:lstStyle/>
          <a:p>
            <a:r>
              <a:rPr lang="en-US" altLang="en-US" smtClean="0">
                <a:solidFill>
                  <a:srgbClr val="FFFF00"/>
                </a:solidFill>
                <a:latin typeface="Book Antiqua" pitchFamily="18" charset="0"/>
              </a:rPr>
              <a:t>How Do We Stop This Cycle?</a:t>
            </a:r>
            <a:endParaRPr lang="en-US" smtClean="0"/>
          </a:p>
        </p:txBody>
      </p:sp>
      <p:sp>
        <p:nvSpPr>
          <p:cNvPr id="3" name="Content Placeholder 2"/>
          <p:cNvSpPr>
            <a:spLocks noGrp="1"/>
          </p:cNvSpPr>
          <p:nvPr>
            <p:ph idx="1"/>
          </p:nvPr>
        </p:nvSpPr>
        <p:spPr/>
        <p:txBody>
          <a:bodyPr/>
          <a:lstStyle/>
          <a:p>
            <a:pPr>
              <a:defRPr/>
            </a:pPr>
            <a:r>
              <a:rPr lang="en-US" dirty="0" smtClean="0"/>
              <a:t>As a community of judges, we have to be committed to tolerating cheating NO MORE.</a:t>
            </a:r>
          </a:p>
          <a:p>
            <a:pPr>
              <a:defRPr/>
            </a:pPr>
            <a:r>
              <a:rPr lang="en-US" dirty="0" smtClean="0"/>
              <a:t>When a player is caught cheating, it is a Disqualification.  No 2</a:t>
            </a:r>
            <a:r>
              <a:rPr lang="en-US" baseline="30000" dirty="0" smtClean="0"/>
              <a:t>nd</a:t>
            </a:r>
            <a:r>
              <a:rPr lang="en-US" dirty="0" smtClean="0"/>
              <a:t> Chance for Cheaters.</a:t>
            </a:r>
          </a:p>
          <a:p>
            <a:pPr>
              <a:defRPr/>
            </a:pPr>
            <a:r>
              <a:rPr lang="en-US" dirty="0" smtClean="0"/>
              <a:t>This is NOT just a problem in Masters – Juniors and Seniors too!</a:t>
            </a:r>
          </a:p>
          <a:p>
            <a:pPr>
              <a:defRPr/>
            </a:pPr>
            <a:r>
              <a:rPr lang="en-US" dirty="0" smtClean="0"/>
              <a:t>We have to be strong and be firm.  </a:t>
            </a:r>
          </a:p>
          <a:p>
            <a:pPr>
              <a:defRPr/>
            </a:pPr>
            <a:r>
              <a:rPr lang="en-US" dirty="0" smtClean="0"/>
              <a:t>The conversations with parents are NEVER pleasant, but if they are done in a FACTUAL manner, not an apologetic manner, it is much more effective.  Don’t let the parent make excuses either.</a:t>
            </a:r>
          </a:p>
          <a:p>
            <a:pPr marL="0" indent="0">
              <a:buFont typeface="Arial" charset="0"/>
              <a:buNone/>
              <a:defRPr/>
            </a:pPr>
            <a:endParaRPr lang="en-US" dirty="0" smtClean="0"/>
          </a:p>
          <a:p>
            <a:pPr lvl="1">
              <a:defRPr/>
            </a:pPr>
            <a:endParaRPr lang="en-US" dirty="0" smtClean="0"/>
          </a:p>
          <a:p>
            <a:pPr lvl="1">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altLang="en-US" smtClean="0">
                <a:solidFill>
                  <a:srgbClr val="FFFF00"/>
                </a:solidFill>
                <a:latin typeface="Book Antiqua" pitchFamily="18" charset="0"/>
              </a:rPr>
              <a:t>What Is NOT Effective?</a:t>
            </a:r>
          </a:p>
        </p:txBody>
      </p:sp>
      <p:sp>
        <p:nvSpPr>
          <p:cNvPr id="30723" name="Content Placeholder 2"/>
          <p:cNvSpPr>
            <a:spLocks noGrp="1"/>
          </p:cNvSpPr>
          <p:nvPr>
            <p:ph idx="1"/>
          </p:nvPr>
        </p:nvSpPr>
        <p:spPr/>
        <p:txBody>
          <a:bodyPr/>
          <a:lstStyle/>
          <a:p>
            <a:pPr marL="0" indent="0" eaLnBrk="1" hangingPunct="1">
              <a:buFont typeface="Arial" charset="0"/>
              <a:buNone/>
              <a:defRPr/>
            </a:pPr>
            <a:r>
              <a:rPr lang="en-US" dirty="0" smtClean="0">
                <a:latin typeface="Book Antiqua" pitchFamily="18" charset="0"/>
              </a:rPr>
              <a:t>Warning a Cheater After They Have Cheated, yet not been </a:t>
            </a:r>
            <a:r>
              <a:rPr lang="en-US" dirty="0" err="1" smtClean="0">
                <a:latin typeface="Book Antiqua" pitchFamily="18" charset="0"/>
              </a:rPr>
              <a:t>DQd</a:t>
            </a:r>
            <a:r>
              <a:rPr lang="en-US" dirty="0" smtClean="0">
                <a:latin typeface="Book Antiqua" pitchFamily="18" charset="0"/>
              </a:rPr>
              <a:t>.</a:t>
            </a:r>
          </a:p>
          <a:p>
            <a:pPr marL="0" indent="0" eaLnBrk="1" hangingPunct="1">
              <a:buFont typeface="Arial" charset="0"/>
              <a:buNone/>
              <a:defRPr/>
            </a:pPr>
            <a:r>
              <a:rPr lang="en-US" dirty="0" smtClean="0">
                <a:latin typeface="Book Antiqua" pitchFamily="18" charset="0"/>
              </a:rPr>
              <a:t>What are you telling that cheating player?</a:t>
            </a:r>
          </a:p>
          <a:p>
            <a:pPr marL="457200" indent="-457200" eaLnBrk="1" hangingPunct="1">
              <a:buFont typeface="Arial" charset="0"/>
              <a:buAutoNum type="arabicPeriod"/>
              <a:defRPr/>
            </a:pPr>
            <a:r>
              <a:rPr lang="en-US" dirty="0" smtClean="0">
                <a:latin typeface="Book Antiqua" pitchFamily="18" charset="0"/>
              </a:rPr>
              <a:t>They got away with it.</a:t>
            </a:r>
          </a:p>
          <a:p>
            <a:pPr marL="457200" indent="-457200" eaLnBrk="1" hangingPunct="1">
              <a:buFont typeface="Arial" charset="0"/>
              <a:buAutoNum type="arabicPeriod"/>
              <a:defRPr/>
            </a:pPr>
            <a:r>
              <a:rPr lang="en-US" dirty="0" smtClean="0">
                <a:latin typeface="Book Antiqua" pitchFamily="18" charset="0"/>
              </a:rPr>
              <a:t>They got to get away with it.</a:t>
            </a:r>
          </a:p>
          <a:p>
            <a:pPr marL="457200" indent="-457200" eaLnBrk="1" hangingPunct="1">
              <a:buFont typeface="Arial" charset="0"/>
              <a:buAutoNum type="arabicPeriod"/>
              <a:defRPr/>
            </a:pPr>
            <a:r>
              <a:rPr lang="en-US" dirty="0" smtClean="0">
                <a:latin typeface="Book Antiqua" pitchFamily="18" charset="0"/>
              </a:rPr>
              <a:t>They were rewarded by their cheating (it worked).</a:t>
            </a:r>
          </a:p>
          <a:p>
            <a:pPr marL="457200" indent="-457200" eaLnBrk="1" hangingPunct="1">
              <a:buFont typeface="Arial" charset="0"/>
              <a:buAutoNum type="arabicPeriod"/>
              <a:defRPr/>
            </a:pPr>
            <a:r>
              <a:rPr lang="en-US" dirty="0" smtClean="0">
                <a:latin typeface="Book Antiqua" pitchFamily="18" charset="0"/>
              </a:rPr>
              <a:t>They were not caught, and they should do it again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altLang="en-US" smtClean="0">
                <a:solidFill>
                  <a:srgbClr val="FFFF00"/>
                </a:solidFill>
                <a:latin typeface="Book Antiqua" pitchFamily="18" charset="0"/>
              </a:rPr>
              <a:t>Do you REALLY think its their First Time?</a:t>
            </a:r>
            <a:r>
              <a:rPr lang="en-US" smtClean="0"/>
              <a:t> </a:t>
            </a:r>
          </a:p>
        </p:txBody>
      </p:sp>
      <p:sp>
        <p:nvSpPr>
          <p:cNvPr id="34818" name="Content Placeholder 2"/>
          <p:cNvSpPr>
            <a:spLocks noGrp="1"/>
          </p:cNvSpPr>
          <p:nvPr>
            <p:ph idx="1"/>
          </p:nvPr>
        </p:nvSpPr>
        <p:spPr/>
        <p:txBody>
          <a:bodyPr/>
          <a:lstStyle/>
          <a:p>
            <a:pPr marL="0" indent="0" eaLnBrk="1" hangingPunct="1">
              <a:buFont typeface="Arial" charset="0"/>
              <a:buNone/>
            </a:pPr>
            <a:r>
              <a:rPr lang="en-US" smtClean="0">
                <a:latin typeface="Book Antiqua" pitchFamily="18" charset="0"/>
              </a:rPr>
              <a:t>I am quite sure that the first time you catch a cheater it is NOT the first time they have cheated.  Cheaters practice their techniques, and often what they are going to do if they get caught!  </a:t>
            </a:r>
          </a:p>
          <a:p>
            <a:pPr marL="0" indent="0" eaLnBrk="1" hangingPunct="1">
              <a:buFont typeface="Arial" charset="0"/>
              <a:buNone/>
            </a:pPr>
            <a:endParaRPr lang="en-US" smtClean="0">
              <a:latin typeface="Book Antiqua" pitchFamily="18" charset="0"/>
            </a:endParaRPr>
          </a:p>
          <a:p>
            <a:pPr marL="0" indent="0" eaLnBrk="1" hangingPunct="1">
              <a:buFont typeface="Arial" charset="0"/>
              <a:buNone/>
            </a:pPr>
            <a:r>
              <a:rPr lang="en-US" smtClean="0">
                <a:latin typeface="Book Antiqua" pitchFamily="18" charset="0"/>
              </a:rPr>
              <a:t>Once a cheater is Caught – they need to be dealt with.</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smtClean="0">
                <a:solidFill>
                  <a:srgbClr val="FFFF00"/>
                </a:solidFill>
                <a:latin typeface="Book Antiqua" pitchFamily="18" charset="0"/>
              </a:rPr>
              <a:t>Are All Mistakes Cheating</a:t>
            </a:r>
            <a:endParaRPr lang="en-US" smtClean="0"/>
          </a:p>
        </p:txBody>
      </p:sp>
      <p:sp>
        <p:nvSpPr>
          <p:cNvPr id="35842" name="Content Placeholder 2"/>
          <p:cNvSpPr>
            <a:spLocks noGrp="1"/>
          </p:cNvSpPr>
          <p:nvPr>
            <p:ph idx="1"/>
          </p:nvPr>
        </p:nvSpPr>
        <p:spPr/>
        <p:txBody>
          <a:bodyPr/>
          <a:lstStyle/>
          <a:p>
            <a:r>
              <a:rPr lang="en-US" smtClean="0"/>
              <a:t>Of COURSE Not.  </a:t>
            </a:r>
          </a:p>
          <a:p>
            <a:r>
              <a:rPr lang="en-US" smtClean="0"/>
              <a:t>There is a BIG difference between making a mistake and cheating.</a:t>
            </a:r>
          </a:p>
          <a:p>
            <a:r>
              <a:rPr lang="en-US" smtClean="0"/>
              <a:t>It is VERY often difficult to tell the difference.</a:t>
            </a:r>
          </a:p>
          <a:p>
            <a:r>
              <a:rPr lang="en-US" smtClean="0"/>
              <a:t>Some are Easy.  Those are Rare.  </a:t>
            </a:r>
          </a:p>
          <a:p>
            <a:r>
              <a:rPr lang="en-US" smtClean="0"/>
              <a:t>EVERY JUDGE who has judged at the highest level in this room can tell you stories of players who “got away” where we were ALMOST sure they were cheating, but not completely sure.</a:t>
            </a:r>
          </a:p>
          <a:p>
            <a:r>
              <a:rPr lang="en-US" smtClean="0"/>
              <a:t>We have to be Careful not to go “Witch Hunt” on the Issue.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altLang="en-US" smtClean="0">
                <a:solidFill>
                  <a:srgbClr val="FFFF00"/>
                </a:solidFill>
                <a:latin typeface="Book Antiqua" pitchFamily="18" charset="0"/>
              </a:rPr>
              <a:t>Final Thought</a:t>
            </a:r>
            <a:endParaRPr lang="en-US" smtClean="0"/>
          </a:p>
        </p:txBody>
      </p:sp>
      <p:sp>
        <p:nvSpPr>
          <p:cNvPr id="36866" name="Content Placeholder 2"/>
          <p:cNvSpPr>
            <a:spLocks noGrp="1"/>
          </p:cNvSpPr>
          <p:nvPr>
            <p:ph idx="1"/>
          </p:nvPr>
        </p:nvSpPr>
        <p:spPr/>
        <p:txBody>
          <a:bodyPr/>
          <a:lstStyle/>
          <a:p>
            <a:r>
              <a:rPr lang="en-US" smtClean="0"/>
              <a:t>When Analyzing a Cheating Situation…take a moment and think….</a:t>
            </a:r>
          </a:p>
          <a:p>
            <a:endParaRPr lang="en-US" smtClean="0"/>
          </a:p>
          <a:p>
            <a:endParaRPr lang="en-US" smtClean="0"/>
          </a:p>
          <a:p>
            <a:r>
              <a:rPr lang="en-US" smtClean="0"/>
              <a:t>How is the CHEATED player being treated in this?</a:t>
            </a:r>
          </a:p>
          <a:p>
            <a:endParaRPr lang="en-US" smtClean="0"/>
          </a:p>
          <a:p>
            <a:r>
              <a:rPr lang="en-US" smtClean="0"/>
              <a:t>Good Judges, Great Judges, it takes a TEAM.  When you have the suspicion, go to your 2</a:t>
            </a:r>
            <a:r>
              <a:rPr lang="en-US" baseline="30000" smtClean="0"/>
              <a:t>nd</a:t>
            </a:r>
            <a:r>
              <a:rPr lang="en-US" smtClean="0"/>
              <a:t>, your Head Judge, or if you are the HJ, go to your TO or your 2</a:t>
            </a:r>
            <a:r>
              <a:rPr lang="en-US" baseline="30000" smtClean="0"/>
              <a:t>nd</a:t>
            </a:r>
            <a:r>
              <a:rPr lang="en-US" smtClean="0"/>
              <a:t> and discuss.  There is a REASON you have a suspicion.  We should be analyzing those situations more and more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altLang="en-US" smtClean="0">
                <a:solidFill>
                  <a:srgbClr val="FFFF00"/>
                </a:solidFill>
                <a:latin typeface="Book Antiqua" pitchFamily="18" charset="0"/>
              </a:rPr>
              <a:t>How Does Pokemon Define Cheating?</a:t>
            </a:r>
          </a:p>
        </p:txBody>
      </p:sp>
      <p:sp>
        <p:nvSpPr>
          <p:cNvPr id="3" name="Content Placeholder 2"/>
          <p:cNvSpPr>
            <a:spLocks noGrp="1"/>
          </p:cNvSpPr>
          <p:nvPr>
            <p:ph idx="1"/>
          </p:nvPr>
        </p:nvSpPr>
        <p:spPr/>
        <p:txBody>
          <a:bodyPr/>
          <a:lstStyle/>
          <a:p>
            <a:pPr>
              <a:defRPr/>
            </a:pPr>
            <a:r>
              <a:rPr lang="en-US" dirty="0"/>
              <a:t>8.6.4. Cheating </a:t>
            </a:r>
            <a:endParaRPr lang="en-US" dirty="0" smtClean="0"/>
          </a:p>
          <a:p>
            <a:pPr>
              <a:defRPr/>
            </a:pPr>
            <a:r>
              <a:rPr lang="en-US" dirty="0" smtClean="0"/>
              <a:t>Players </a:t>
            </a:r>
            <a:r>
              <a:rPr lang="en-US" dirty="0"/>
              <a:t>who intentionally commit infractions are looking to gain an unfair advantage over other players at the event. </a:t>
            </a:r>
            <a:endParaRPr lang="en-US" dirty="0" smtClean="0"/>
          </a:p>
          <a:p>
            <a:pPr marL="0" indent="0">
              <a:buFont typeface="Arial" charset="0"/>
              <a:buNone/>
              <a:defRPr/>
            </a:pPr>
            <a:endParaRPr lang="en-US" dirty="0" smtClean="0"/>
          </a:p>
          <a:p>
            <a:pPr>
              <a:defRPr/>
            </a:pPr>
            <a:r>
              <a:rPr lang="en-US" dirty="0" smtClean="0"/>
              <a:t>The </a:t>
            </a:r>
            <a:r>
              <a:rPr lang="en-US" dirty="0"/>
              <a:t>Head Judge should carefully consider whether an infraction was intentional or not before applying this penalty. </a:t>
            </a:r>
            <a:endParaRPr lang="en-US" dirty="0" smtClean="0"/>
          </a:p>
          <a:p>
            <a:pPr marL="0" indent="0">
              <a:buFont typeface="Arial" charset="0"/>
              <a:buNone/>
              <a:defRPr/>
            </a:pPr>
            <a:endParaRPr lang="en-US" dirty="0" smtClean="0"/>
          </a:p>
          <a:p>
            <a:pPr>
              <a:defRPr/>
            </a:pPr>
            <a:r>
              <a:rPr lang="en-US" dirty="0" smtClean="0"/>
              <a:t>If </a:t>
            </a:r>
            <a:r>
              <a:rPr lang="en-US" dirty="0"/>
              <a:t>the Head Judge feels that an infraction was unintentional, this penalty should not be applied. </a:t>
            </a:r>
            <a:endParaRPr lang="en-US" dirty="0" smtClean="0"/>
          </a:p>
          <a:p>
            <a:pPr lvl="1" eaLnBrk="1" hangingPunct="1">
              <a:defRPr/>
            </a:pPr>
            <a:endParaRPr lang="en-US" altLang="en-US" dirty="0" smtClean="0"/>
          </a:p>
          <a:p>
            <a:pPr lvl="1" eaLnBrk="1" hangingPunct="1">
              <a:defRPr/>
            </a:pPr>
            <a:endParaRPr lang="en-US" altLang="en-US" dirty="0" smtClean="0"/>
          </a:p>
          <a:p>
            <a:pPr lvl="1" eaLnBrk="1" hangingPunct="1">
              <a:defRPr/>
            </a:pPr>
            <a:endParaRPr lang="en-US"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altLang="en-US" smtClean="0">
                <a:solidFill>
                  <a:srgbClr val="FFFF00"/>
                </a:solidFill>
                <a:latin typeface="Book Antiqua" pitchFamily="18" charset="0"/>
              </a:rPr>
              <a:t>Examples of Cheating</a:t>
            </a:r>
          </a:p>
        </p:txBody>
      </p:sp>
      <p:sp>
        <p:nvSpPr>
          <p:cNvPr id="3" name="Content Placeholder 2"/>
          <p:cNvSpPr>
            <a:spLocks noGrp="1"/>
          </p:cNvSpPr>
          <p:nvPr>
            <p:ph idx="1"/>
          </p:nvPr>
        </p:nvSpPr>
        <p:spPr>
          <a:xfrm>
            <a:off x="755650" y="2328863"/>
            <a:ext cx="9613900" cy="3598862"/>
          </a:xfrm>
        </p:spPr>
        <p:txBody>
          <a:bodyPr/>
          <a:lstStyle/>
          <a:p>
            <a:pPr marL="0" indent="0" eaLnBrk="1" hangingPunct="1">
              <a:buFont typeface="Arial" charset="0"/>
              <a:buNone/>
              <a:defRPr/>
            </a:pPr>
            <a:r>
              <a:rPr lang="en-US" dirty="0" smtClean="0"/>
              <a:t>Examples </a:t>
            </a:r>
            <a:r>
              <a:rPr lang="en-US" dirty="0"/>
              <a:t>of Unsporting Conduct: Cheating include: </a:t>
            </a:r>
            <a:endParaRPr lang="en-US" dirty="0" smtClean="0"/>
          </a:p>
          <a:p>
            <a:pPr eaLnBrk="1" hangingPunct="1">
              <a:defRPr/>
            </a:pPr>
            <a:r>
              <a:rPr lang="en-US" dirty="0" smtClean="0"/>
              <a:t>❖ </a:t>
            </a:r>
            <a:r>
              <a:rPr lang="en-US" dirty="0"/>
              <a:t>Drawing extra cards. </a:t>
            </a:r>
            <a:endParaRPr lang="en-US" dirty="0" smtClean="0"/>
          </a:p>
          <a:p>
            <a:pPr eaLnBrk="1" hangingPunct="1">
              <a:defRPr/>
            </a:pPr>
            <a:endParaRPr lang="en-US" dirty="0"/>
          </a:p>
          <a:p>
            <a:pPr eaLnBrk="1" hangingPunct="1">
              <a:defRPr/>
            </a:pPr>
            <a:r>
              <a:rPr lang="en-US" dirty="0" smtClean="0"/>
              <a:t>❖ </a:t>
            </a:r>
            <a:r>
              <a:rPr lang="en-US" dirty="0"/>
              <a:t>Taking cards from the discard pile and adding them to your hand or deck. </a:t>
            </a:r>
            <a:endParaRPr lang="en-US" dirty="0" smtClean="0"/>
          </a:p>
          <a:p>
            <a:pPr eaLnBrk="1" hangingPunct="1">
              <a:defRPr/>
            </a:pPr>
            <a:endParaRPr lang="en-US" dirty="0"/>
          </a:p>
          <a:p>
            <a:pPr eaLnBrk="1" hangingPunct="1">
              <a:defRPr/>
            </a:pPr>
            <a:r>
              <a:rPr lang="en-US" dirty="0" smtClean="0"/>
              <a:t>❖ </a:t>
            </a:r>
            <a:r>
              <a:rPr lang="en-US" dirty="0"/>
              <a:t>Offering some form of compensation to an opponent for a concession. </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altLang="en-US" smtClean="0">
                <a:solidFill>
                  <a:srgbClr val="FFFF00"/>
                </a:solidFill>
                <a:latin typeface="Book Antiqua" pitchFamily="18" charset="0"/>
              </a:rPr>
              <a:t>More Examples of Cheating</a:t>
            </a:r>
          </a:p>
        </p:txBody>
      </p:sp>
      <p:sp>
        <p:nvSpPr>
          <p:cNvPr id="23554" name="Content Placeholder 2"/>
          <p:cNvSpPr>
            <a:spLocks noGrp="1"/>
          </p:cNvSpPr>
          <p:nvPr>
            <p:ph idx="1"/>
          </p:nvPr>
        </p:nvSpPr>
        <p:spPr>
          <a:xfrm>
            <a:off x="681038" y="2060575"/>
            <a:ext cx="9613900" cy="3875088"/>
          </a:xfrm>
        </p:spPr>
        <p:txBody>
          <a:bodyPr/>
          <a:lstStyle/>
          <a:p>
            <a:pPr marL="0" indent="0" eaLnBrk="1" hangingPunct="1">
              <a:buFont typeface="Arial" charset="0"/>
              <a:buNone/>
            </a:pPr>
            <a:r>
              <a:rPr lang="en-US" sz="2000" smtClean="0"/>
              <a:t>Examples of Unsporting Conduct: Cheating include:</a:t>
            </a:r>
          </a:p>
          <a:p>
            <a:pPr marL="0" indent="0" eaLnBrk="1" hangingPunct="1">
              <a:buFont typeface="Arial" charset="0"/>
              <a:buNone/>
            </a:pPr>
            <a:r>
              <a:rPr lang="en-US" sz="2000" smtClean="0"/>
              <a:t>❖ Altering match results after the conclusion of the match. </a:t>
            </a:r>
          </a:p>
          <a:p>
            <a:pPr marL="0" indent="0" eaLnBrk="1" hangingPunct="1">
              <a:buFont typeface="Arial" charset="0"/>
              <a:buNone/>
            </a:pPr>
            <a:endParaRPr lang="en-US" sz="2000" smtClean="0"/>
          </a:p>
          <a:p>
            <a:pPr marL="0" indent="0" eaLnBrk="1" hangingPunct="1">
              <a:buFont typeface="Arial" charset="0"/>
              <a:buNone/>
            </a:pPr>
            <a:r>
              <a:rPr lang="en-US" sz="2000" smtClean="0"/>
              <a:t>❖ Playing with marked cards. </a:t>
            </a:r>
          </a:p>
          <a:p>
            <a:pPr marL="0" indent="0" eaLnBrk="1" hangingPunct="1">
              <a:buFont typeface="Arial" charset="0"/>
              <a:buNone/>
            </a:pPr>
            <a:endParaRPr lang="en-US" sz="2000" smtClean="0"/>
          </a:p>
          <a:p>
            <a:pPr marL="0" indent="0" eaLnBrk="1" hangingPunct="1">
              <a:buFont typeface="Arial" charset="0"/>
              <a:buNone/>
            </a:pPr>
            <a:r>
              <a:rPr lang="en-US" sz="2000" smtClean="0"/>
              <a:t>❖ Lying to event staff. </a:t>
            </a:r>
          </a:p>
          <a:p>
            <a:pPr marL="0" indent="0" eaLnBrk="1" hangingPunct="1">
              <a:buFont typeface="Arial" charset="0"/>
              <a:buNone/>
            </a:pPr>
            <a:endParaRPr lang="en-US" sz="2000" smtClean="0"/>
          </a:p>
          <a:p>
            <a:pPr marL="0" indent="0" eaLnBrk="1" hangingPunct="1">
              <a:buFont typeface="Arial" charset="0"/>
              <a:buNone/>
            </a:pPr>
            <a:r>
              <a:rPr lang="en-US" sz="2000" smtClean="0"/>
              <a:t>❖ Arbitrarily adjusting the Special Conditions or damage counters put on any Pokémon in play</a:t>
            </a:r>
            <a:endParaRPr lang="en-US" altLang="en-US" sz="2000" smtClean="0">
              <a:latin typeface="Book Antiqua" pitchFamily="18" charset="0"/>
            </a:endParaRPr>
          </a:p>
          <a:p>
            <a:pPr marL="0" indent="0" eaLnBrk="1" hangingPunct="1">
              <a:buFont typeface="Arial" charset="0"/>
              <a:buNone/>
            </a:pPr>
            <a:r>
              <a:rPr lang="en-US" sz="2000" smtClean="0"/>
              <a:t> </a:t>
            </a:r>
          </a:p>
          <a:p>
            <a:pPr marL="0" indent="0" eaLnBrk="1" hangingPunct="1">
              <a:buFont typeface="Arial" charset="0"/>
              <a:buNone/>
            </a:pPr>
            <a:endParaRPr lang="en-US" sz="20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627063" y="701675"/>
            <a:ext cx="9613900" cy="1081088"/>
          </a:xfrm>
        </p:spPr>
        <p:txBody>
          <a:bodyPr/>
          <a:lstStyle/>
          <a:p>
            <a:pPr eaLnBrk="1" hangingPunct="1"/>
            <a:r>
              <a:rPr lang="en-US" altLang="en-US" smtClean="0">
                <a:solidFill>
                  <a:srgbClr val="FFFF00"/>
                </a:solidFill>
                <a:latin typeface="Book Antiqua" pitchFamily="18" charset="0"/>
              </a:rPr>
              <a:t>Even More Examples of Cheating</a:t>
            </a:r>
            <a:endParaRPr lang="en-US" altLang="en-US" smtClean="0"/>
          </a:p>
        </p:txBody>
      </p:sp>
      <p:sp>
        <p:nvSpPr>
          <p:cNvPr id="24578" name="Content Placeholder 2"/>
          <p:cNvSpPr>
            <a:spLocks noGrp="1"/>
          </p:cNvSpPr>
          <p:nvPr>
            <p:ph idx="1"/>
          </p:nvPr>
        </p:nvSpPr>
        <p:spPr/>
        <p:txBody>
          <a:bodyPr/>
          <a:lstStyle/>
          <a:p>
            <a:pPr marL="0" indent="0" eaLnBrk="1" hangingPunct="1">
              <a:buFont typeface="Arial" charset="0"/>
              <a:buNone/>
            </a:pPr>
            <a:r>
              <a:rPr lang="en-US" smtClean="0"/>
              <a:t>Examples of Unsporting Conduct: Cheating include:</a:t>
            </a:r>
          </a:p>
          <a:p>
            <a:pPr marL="457200" lvl="1" indent="0" eaLnBrk="1" hangingPunct="1">
              <a:buFont typeface="Arial" charset="0"/>
              <a:buNone/>
            </a:pPr>
            <a:r>
              <a:rPr lang="en-US" sz="2800" smtClean="0">
                <a:latin typeface="Book Antiqua" pitchFamily="18" charset="0"/>
              </a:rPr>
              <a:t> </a:t>
            </a:r>
            <a:r>
              <a:rPr lang="en-US" sz="2800" smtClean="0"/>
              <a:t>❖ Use of dubious game actions intended to deceive your opponent into making misplays.</a:t>
            </a:r>
          </a:p>
          <a:p>
            <a:pPr marL="457200" lvl="1" indent="0" eaLnBrk="1" hangingPunct="1">
              <a:buFont typeface="Arial" charset="0"/>
              <a:buNone/>
            </a:pPr>
            <a:r>
              <a:rPr lang="en-US" sz="2800" smtClean="0"/>
              <a:t> </a:t>
            </a:r>
          </a:p>
          <a:p>
            <a:pPr marL="457200" lvl="1" indent="0" eaLnBrk="1" hangingPunct="1">
              <a:buFont typeface="Arial" charset="0"/>
              <a:buNone/>
            </a:pPr>
            <a:r>
              <a:rPr lang="en-US" sz="2800" smtClean="0"/>
              <a:t>❖ Attempting to manipulate a random result. </a:t>
            </a:r>
          </a:p>
          <a:p>
            <a:pPr marL="457200" lvl="1" indent="0" eaLnBrk="1" hangingPunct="1">
              <a:buFont typeface="Arial" charset="0"/>
              <a:buNone/>
            </a:pPr>
            <a:endParaRPr lang="en-US" sz="2800" smtClean="0"/>
          </a:p>
          <a:p>
            <a:pPr marL="457200" lvl="1" indent="0" eaLnBrk="1" hangingPunct="1">
              <a:buFont typeface="Arial" charset="0"/>
              <a:buNone/>
            </a:pPr>
            <a:r>
              <a:rPr lang="en-US" sz="2800" smtClean="0"/>
              <a:t>❖ Stacking your deck. </a:t>
            </a:r>
            <a:endParaRPr lang="en-US" sz="2800" smtClean="0">
              <a:latin typeface="Book Antiqu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en-US" altLang="en-US" smtClean="0">
                <a:solidFill>
                  <a:srgbClr val="FFFF00"/>
                </a:solidFill>
                <a:latin typeface="Book Antiqua" pitchFamily="18" charset="0"/>
              </a:rPr>
              <a:t>Reccomended Starting Penalties:</a:t>
            </a:r>
            <a:endParaRPr lang="en-US" altLang="en-US" smtClean="0"/>
          </a:p>
        </p:txBody>
      </p:sp>
      <p:sp>
        <p:nvSpPr>
          <p:cNvPr id="3" name="Content Placeholder 2"/>
          <p:cNvSpPr>
            <a:spLocks noGrp="1"/>
          </p:cNvSpPr>
          <p:nvPr>
            <p:ph idx="1"/>
          </p:nvPr>
        </p:nvSpPr>
        <p:spPr/>
        <p:txBody>
          <a:bodyPr/>
          <a:lstStyle/>
          <a:p>
            <a:pPr eaLnBrk="1" hangingPunct="1">
              <a:defRPr/>
            </a:pPr>
            <a:r>
              <a:rPr lang="en-US" dirty="0"/>
              <a:t>Tier 1: Disqualification </a:t>
            </a:r>
            <a:endParaRPr lang="en-US" dirty="0" smtClean="0"/>
          </a:p>
          <a:p>
            <a:pPr eaLnBrk="1" hangingPunct="1">
              <a:defRPr/>
            </a:pPr>
            <a:endParaRPr lang="en-US" dirty="0"/>
          </a:p>
          <a:p>
            <a:pPr eaLnBrk="1" hangingPunct="1">
              <a:defRPr/>
            </a:pPr>
            <a:r>
              <a:rPr lang="en-US" dirty="0" smtClean="0"/>
              <a:t>Tier </a:t>
            </a:r>
            <a:r>
              <a:rPr lang="en-US" dirty="0"/>
              <a:t>2: </a:t>
            </a:r>
            <a:r>
              <a:rPr lang="en-US" dirty="0" smtClean="0"/>
              <a:t>Disqualification</a:t>
            </a:r>
          </a:p>
          <a:p>
            <a:pPr eaLnBrk="1" hangingPunct="1">
              <a:defRPr/>
            </a:pPr>
            <a:endParaRPr lang="en-US" altLang="en-US" sz="2800" dirty="0"/>
          </a:p>
          <a:p>
            <a:pPr marL="0" indent="0" eaLnBrk="1" hangingPunct="1">
              <a:buFont typeface="Arial" charset="0"/>
              <a:buNone/>
              <a:defRPr/>
            </a:pPr>
            <a:r>
              <a:rPr lang="en-US" altLang="en-US" sz="2800" dirty="0" smtClean="0"/>
              <a:t>Why no leniency?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US" altLang="en-US" smtClean="0">
                <a:solidFill>
                  <a:srgbClr val="FFFF00"/>
                </a:solidFill>
                <a:latin typeface="Book Antiqua" pitchFamily="18" charset="0"/>
              </a:rPr>
              <a:t>What Stops Us From Catching Cheaters?</a:t>
            </a:r>
            <a:endParaRPr lang="en-US" altLang="en-US" smtClean="0"/>
          </a:p>
        </p:txBody>
      </p:sp>
      <p:sp>
        <p:nvSpPr>
          <p:cNvPr id="3" name="Content Placeholder 2"/>
          <p:cNvSpPr>
            <a:spLocks noGrp="1"/>
          </p:cNvSpPr>
          <p:nvPr>
            <p:ph idx="1"/>
          </p:nvPr>
        </p:nvSpPr>
        <p:spPr/>
        <p:txBody>
          <a:bodyPr rtlCol="0">
            <a:normAutofit/>
          </a:bodyPr>
          <a:lstStyle/>
          <a:p>
            <a:pPr marL="457200" indent="-457200" eaLnBrk="1" fontAlgn="auto" hangingPunct="1">
              <a:spcAft>
                <a:spcPts val="0"/>
              </a:spcAft>
              <a:buFont typeface="Arial" panose="020B0604020202020204" pitchFamily="34" charset="0"/>
              <a:buAutoNum type="arabicPeriod"/>
              <a:defRPr/>
            </a:pPr>
            <a:r>
              <a:rPr lang="en-US" dirty="0" smtClean="0">
                <a:latin typeface="Book Antiqua" panose="02040602050305030304" pitchFamily="18" charset="0"/>
              </a:rPr>
              <a:t>Too many players to watch all actions.</a:t>
            </a:r>
          </a:p>
          <a:p>
            <a:pPr marL="457200" indent="-457200" eaLnBrk="1" fontAlgn="auto" hangingPunct="1">
              <a:spcAft>
                <a:spcPts val="0"/>
              </a:spcAft>
              <a:buFont typeface="Arial" charset="0"/>
              <a:buAutoNum type="arabicPeriod" startAt="2"/>
              <a:defRPr/>
            </a:pPr>
            <a:r>
              <a:rPr lang="en-US" sz="2000" dirty="0" smtClean="0">
                <a:latin typeface="Book Antiqua" panose="02040602050305030304" pitchFamily="18" charset="0"/>
              </a:rPr>
              <a:t>Wanting to give players the benefit of the doubt.</a:t>
            </a:r>
          </a:p>
          <a:p>
            <a:pPr marL="457200" indent="-457200" eaLnBrk="1" fontAlgn="auto" hangingPunct="1">
              <a:spcAft>
                <a:spcPts val="0"/>
              </a:spcAft>
              <a:buFont typeface="Arial" charset="0"/>
              <a:buAutoNum type="arabicPeriod" startAt="2"/>
              <a:defRPr/>
            </a:pPr>
            <a:r>
              <a:rPr lang="en-US" sz="2000" dirty="0" smtClean="0">
                <a:latin typeface="Book Antiqua" panose="02040602050305030304" pitchFamily="18" charset="0"/>
              </a:rPr>
              <a:t>Difficulty of Accusation and Ramifications of What Goes Along With It.</a:t>
            </a:r>
          </a:p>
          <a:p>
            <a:pPr marL="457200" indent="-457200" eaLnBrk="1" fontAlgn="auto" hangingPunct="1">
              <a:spcAft>
                <a:spcPts val="0"/>
              </a:spcAft>
              <a:buFont typeface="Arial" charset="0"/>
              <a:buAutoNum type="arabicPeriod" startAt="2"/>
              <a:defRPr/>
            </a:pPr>
            <a:r>
              <a:rPr lang="en-US" sz="2000" dirty="0" smtClean="0">
                <a:latin typeface="Book Antiqua" panose="02040602050305030304" pitchFamily="18" charset="0"/>
              </a:rPr>
              <a:t>Getting Confused or Conflicting Stories Between Players when Cheating is Accused.</a:t>
            </a:r>
          </a:p>
          <a:p>
            <a:pPr marL="457200" indent="-457200" eaLnBrk="1" fontAlgn="auto" hangingPunct="1">
              <a:spcAft>
                <a:spcPts val="0"/>
              </a:spcAft>
              <a:buFont typeface="Arial" charset="0"/>
              <a:buAutoNum type="arabicPeriod" startAt="2"/>
              <a:defRPr/>
            </a:pPr>
            <a:r>
              <a:rPr lang="en-US" sz="2000" dirty="0" smtClean="0">
                <a:latin typeface="Book Antiqua" panose="02040602050305030304" pitchFamily="18" charset="0"/>
              </a:rPr>
              <a:t>Fear of Getting the Call WRONG.</a:t>
            </a:r>
          </a:p>
          <a:p>
            <a:pPr eaLnBrk="1" fontAlgn="auto" hangingPunct="1">
              <a:spcAft>
                <a:spcPts val="0"/>
              </a:spcAft>
              <a:buFont typeface="Arial" panose="020B0604020202020204" pitchFamily="34" charset="0"/>
              <a:buChar char="•"/>
              <a:defRPr/>
            </a:pPr>
            <a:endParaRPr lang="en-US" sz="2000" dirty="0">
              <a:latin typeface="Book Antiqua" panose="02040602050305030304" pitchFamily="18" charset="0"/>
            </a:endParaRPr>
          </a:p>
          <a:p>
            <a:pPr lvl="1" eaLnBrk="1" fontAlgn="auto" hangingPunct="1">
              <a:spcAft>
                <a:spcPts val="0"/>
              </a:spcAft>
              <a:buFont typeface="Arial" panose="020B0604020202020204" pitchFamily="34" charset="0"/>
              <a:buChar char="•"/>
              <a:defRPr/>
            </a:pPr>
            <a:endParaRPr lang="en-US" dirty="0" smtClean="0">
              <a:latin typeface="Book Antiqua" panose="02040602050305030304" pitchFamily="18" charset="0"/>
            </a:endParaRPr>
          </a:p>
          <a:p>
            <a:pPr lvl="1" eaLnBrk="1" fontAlgn="auto" hangingPunct="1">
              <a:spcAft>
                <a:spcPts val="0"/>
              </a:spcAft>
              <a:buFont typeface="Arial" panose="020B0604020202020204" pitchFamily="34" charset="0"/>
              <a:buChar char="•"/>
              <a:defRPr/>
            </a:pPr>
            <a:endParaRPr lang="en-US" dirty="0" smtClean="0">
              <a:latin typeface="Book Antiqua" panose="02040602050305030304" pitchFamily="18" charset="0"/>
            </a:endParaRPr>
          </a:p>
          <a:p>
            <a:pPr lvl="1" eaLnBrk="1" fontAlgn="auto" hangingPunct="1">
              <a:spcAft>
                <a:spcPts val="0"/>
              </a:spcAft>
              <a:buFont typeface="Arial" panose="020B0604020202020204" pitchFamily="34" charset="0"/>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altLang="en-US" smtClean="0">
                <a:solidFill>
                  <a:srgbClr val="FFFF00"/>
                </a:solidFill>
                <a:latin typeface="Book Antiqua" pitchFamily="18" charset="0"/>
              </a:rPr>
              <a:t>Fun Fact About Cheaters</a:t>
            </a:r>
          </a:p>
        </p:txBody>
      </p:sp>
      <p:sp>
        <p:nvSpPr>
          <p:cNvPr id="27650" name="Content Placeholder 2"/>
          <p:cNvSpPr>
            <a:spLocks noGrp="1"/>
          </p:cNvSpPr>
          <p:nvPr>
            <p:ph idx="1"/>
          </p:nvPr>
        </p:nvSpPr>
        <p:spPr/>
        <p:txBody>
          <a:bodyPr/>
          <a:lstStyle/>
          <a:p>
            <a:pPr marL="0" indent="0" eaLnBrk="1" hangingPunct="1">
              <a:buFont typeface="Arial" charset="0"/>
              <a:buNone/>
            </a:pPr>
            <a:r>
              <a:rPr lang="en-US" smtClean="0">
                <a:latin typeface="Book Antiqua" pitchFamily="18" charset="0"/>
              </a:rPr>
              <a:t>ALL CHEATERS ARE LIARS.</a:t>
            </a:r>
          </a:p>
          <a:p>
            <a:pPr marL="0" indent="0" eaLnBrk="1" hangingPunct="1">
              <a:buFont typeface="Arial" charset="0"/>
              <a:buNone/>
            </a:pPr>
            <a:endParaRPr lang="en-US" smtClean="0">
              <a:latin typeface="Book Antiqua" pitchFamily="18" charset="0"/>
            </a:endParaRPr>
          </a:p>
          <a:p>
            <a:pPr marL="0" indent="0" eaLnBrk="1" hangingPunct="1">
              <a:buFont typeface="Arial" charset="0"/>
              <a:buNone/>
            </a:pPr>
            <a:r>
              <a:rPr lang="en-US" smtClean="0">
                <a:latin typeface="Book Antiqua" pitchFamily="18" charset="0"/>
              </a:rPr>
              <a:t>I repeat.</a:t>
            </a:r>
          </a:p>
          <a:p>
            <a:pPr marL="0" indent="0" eaLnBrk="1" hangingPunct="1">
              <a:buFont typeface="Arial" charset="0"/>
              <a:buNone/>
            </a:pPr>
            <a:endParaRPr lang="en-US" smtClean="0">
              <a:latin typeface="Book Antiqua" pitchFamily="18" charset="0"/>
            </a:endParaRPr>
          </a:p>
          <a:p>
            <a:pPr marL="0" indent="0" eaLnBrk="1" hangingPunct="1">
              <a:buFont typeface="Arial" charset="0"/>
              <a:buNone/>
            </a:pPr>
            <a:r>
              <a:rPr lang="en-US" smtClean="0">
                <a:latin typeface="Book Antiqua" pitchFamily="18" charset="0"/>
              </a:rPr>
              <a:t>ALL CHEATERS ARE LIARS.</a:t>
            </a:r>
          </a:p>
          <a:p>
            <a:pPr marL="0" indent="0" eaLnBrk="1" hangingPunct="1">
              <a:buFont typeface="Arial" charset="0"/>
              <a:buNone/>
            </a:pPr>
            <a:endParaRPr lang="en-US" smtClean="0">
              <a:latin typeface="Book Antiqua" pitchFamily="18" charset="0"/>
            </a:endParaRPr>
          </a:p>
          <a:p>
            <a:pPr marL="0" indent="0" eaLnBrk="1" hangingPunct="1">
              <a:buFont typeface="Arial" charset="0"/>
              <a:buNone/>
            </a:pPr>
            <a:r>
              <a:rPr lang="en-US" smtClean="0">
                <a:latin typeface="Book Antiqua" pitchFamily="18" charset="0"/>
              </a:rPr>
              <a:t>They are lying to their opponent, the game, the judge, anyone they can, and for some, they have had a LOT of success……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US" altLang="en-US" smtClean="0">
                <a:solidFill>
                  <a:srgbClr val="FFFF00"/>
                </a:solidFill>
                <a:latin typeface="Book Antiqua" pitchFamily="18" charset="0"/>
              </a:rPr>
              <a:t>What About the Cheated?</a:t>
            </a:r>
          </a:p>
        </p:txBody>
      </p:sp>
      <p:sp>
        <p:nvSpPr>
          <p:cNvPr id="29698" name="Content Placeholder 2"/>
          <p:cNvSpPr>
            <a:spLocks noGrp="1"/>
          </p:cNvSpPr>
          <p:nvPr>
            <p:ph idx="1"/>
          </p:nvPr>
        </p:nvSpPr>
        <p:spPr/>
        <p:txBody>
          <a:bodyPr/>
          <a:lstStyle/>
          <a:p>
            <a:pPr marL="0" indent="0" algn="ctr" eaLnBrk="1" hangingPunct="1">
              <a:buFont typeface="Arial" charset="0"/>
              <a:buNone/>
            </a:pPr>
            <a:r>
              <a:rPr lang="en-US" sz="3600" smtClean="0">
                <a:solidFill>
                  <a:srgbClr val="FFFF00"/>
                </a:solidFill>
                <a:latin typeface="Book Antiqua" pitchFamily="18" charset="0"/>
              </a:rPr>
              <a:t>Next Time you think about cheating, don’t do it from the perpective of the Cheater – </a:t>
            </a:r>
          </a:p>
          <a:p>
            <a:pPr marL="0" indent="0" algn="ctr" eaLnBrk="1" hangingPunct="1">
              <a:buFont typeface="Arial" charset="0"/>
              <a:buNone/>
            </a:pPr>
            <a:endParaRPr lang="en-US" sz="3600" smtClean="0">
              <a:solidFill>
                <a:srgbClr val="FFFF00"/>
              </a:solidFill>
              <a:latin typeface="Book Antiqua" pitchFamily="18" charset="0"/>
            </a:endParaRPr>
          </a:p>
          <a:p>
            <a:pPr marL="0" indent="0" algn="ctr" eaLnBrk="1" hangingPunct="1">
              <a:buFont typeface="Arial" charset="0"/>
              <a:buNone/>
            </a:pPr>
            <a:r>
              <a:rPr lang="en-US" sz="3600" smtClean="0">
                <a:solidFill>
                  <a:srgbClr val="FFFF00"/>
                </a:solidFill>
                <a:latin typeface="Book Antiqua" pitchFamily="18" charset="0"/>
              </a:rPr>
              <a:t>Do it from the perspective of the CHEATED.</a:t>
            </a:r>
            <a:endParaRPr lang="en-US" sz="3600" smtClean="0">
              <a:latin typeface="Script MT Bold"/>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TC104033917[[fn=Berlin]]</Template>
  <TotalTime>8528</TotalTime>
  <Words>819</Words>
  <Application>Microsoft Office PowerPoint</Application>
  <PresentationFormat>Custom</PresentationFormat>
  <Paragraphs>111</Paragraphs>
  <Slides>16</Slides>
  <Notes>1</Notes>
  <HiddenSlides>0</HiddenSlides>
  <MMClips>0</MMClips>
  <ScaleCrop>false</ScaleCrop>
  <HeadingPairs>
    <vt:vector size="6" baseType="variant">
      <vt:variant>
        <vt:lpstr>Fonts Used</vt:lpstr>
      </vt:variant>
      <vt:variant>
        <vt:i4>5</vt:i4>
      </vt:variant>
      <vt:variant>
        <vt:lpstr>Design Template</vt:lpstr>
      </vt:variant>
      <vt:variant>
        <vt:i4>18</vt:i4>
      </vt:variant>
      <vt:variant>
        <vt:lpstr>Slide Titles</vt:lpstr>
      </vt:variant>
      <vt:variant>
        <vt:i4>16</vt:i4>
      </vt:variant>
    </vt:vector>
  </HeadingPairs>
  <TitlesOfParts>
    <vt:vector size="39" baseType="lpstr">
      <vt:lpstr>Trebuchet MS</vt:lpstr>
      <vt:lpstr>Arial</vt:lpstr>
      <vt:lpstr>Calibri</vt:lpstr>
      <vt:lpstr>Book Antiqua</vt:lpstr>
      <vt:lpstr>Script MT Bold</vt:lpstr>
      <vt:lpstr>Berlin</vt:lpstr>
      <vt:lpstr>Berlin</vt:lpstr>
      <vt:lpstr>Berlin</vt:lpstr>
      <vt:lpstr>Berlin</vt:lpstr>
      <vt:lpstr>Berlin</vt:lpstr>
      <vt:lpstr>Berlin</vt:lpstr>
      <vt:lpstr>Berlin</vt:lpstr>
      <vt:lpstr>Berlin</vt:lpstr>
      <vt:lpstr>Berlin</vt:lpstr>
      <vt:lpstr>Berlin</vt:lpstr>
      <vt:lpstr>Berlin</vt:lpstr>
      <vt:lpstr>Berlin</vt:lpstr>
      <vt:lpstr>Berlin</vt:lpstr>
      <vt:lpstr>Berlin</vt:lpstr>
      <vt:lpstr>Berlin</vt:lpstr>
      <vt:lpstr>Berlin</vt:lpstr>
      <vt:lpstr>Berlin</vt:lpstr>
      <vt:lpstr>Berlin</vt:lpstr>
      <vt:lpstr>Cheating in Pokemon How to Save Our Game</vt:lpstr>
      <vt:lpstr>How Does Pokemon Define Cheating?</vt:lpstr>
      <vt:lpstr>Examples of Cheating</vt:lpstr>
      <vt:lpstr>More Examples of Cheating</vt:lpstr>
      <vt:lpstr>Even More Examples of Cheating</vt:lpstr>
      <vt:lpstr>Reccomended Starting Penalties:</vt:lpstr>
      <vt:lpstr>What Stops Us From Catching Cheaters?</vt:lpstr>
      <vt:lpstr>Fun Fact About Cheaters</vt:lpstr>
      <vt:lpstr>What About the Cheated?</vt:lpstr>
      <vt:lpstr>What is the Lesson Given if Cheaters Get Away With It?</vt:lpstr>
      <vt:lpstr>BUT CHEATERS STILL GET AWAY WITH IT…SO…..WHAT ARE WE TEACHING?</vt:lpstr>
      <vt:lpstr>How Do We Stop This Cycle?</vt:lpstr>
      <vt:lpstr>What Is NOT Effective?</vt:lpstr>
      <vt:lpstr>Do you REALLY think its their First Time? </vt:lpstr>
      <vt:lpstr>Are All Mistakes Cheating</vt:lpstr>
      <vt:lpstr>Final Thought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Needs Trusts and Special Considerations</dc:title>
  <dc:creator>DKS</dc:creator>
  <cp:lastModifiedBy>Michael Martin</cp:lastModifiedBy>
  <cp:revision>46</cp:revision>
  <cp:lastPrinted>2016-04-19T13:51:44Z</cp:lastPrinted>
  <dcterms:created xsi:type="dcterms:W3CDTF">2014-05-20T01:52:18Z</dcterms:created>
  <dcterms:modified xsi:type="dcterms:W3CDTF">2018-03-03T21:55:43Z</dcterms:modified>
</cp:coreProperties>
</file>